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722" r:id="rId3"/>
  </p:sldMasterIdLst>
  <p:notesMasterIdLst>
    <p:notesMasterId r:id="rId9"/>
  </p:notesMasterIdLst>
  <p:sldIdLst>
    <p:sldId id="288" r:id="rId4"/>
    <p:sldId id="273" r:id="rId5"/>
    <p:sldId id="274" r:id="rId6"/>
    <p:sldId id="364" r:id="rId7"/>
    <p:sldId id="27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CA698C-4249-8B45-896F-CCC7C8FAA5EB}"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53F827-084F-264E-88B2-7919B0155EFD}" type="slidenum">
              <a:rPr lang="en-US" smtClean="0"/>
              <a:t>‹#›</a:t>
            </a:fld>
            <a:endParaRPr lang="en-US"/>
          </a:p>
        </p:txBody>
      </p:sp>
    </p:spTree>
    <p:extLst>
      <p:ext uri="{BB962C8B-B14F-4D97-AF65-F5344CB8AC3E}">
        <p14:creationId xmlns:p14="http://schemas.microsoft.com/office/powerpoint/2010/main" val="537596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60AE5-F1E3-C3C3-8822-25CFEB60D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831DEE-095F-71DA-034A-0B7A458D4D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B1A9B-4D12-6240-48E1-B5DF2C496D81}"/>
              </a:ext>
            </a:extLst>
          </p:cNvPr>
          <p:cNvSpPr>
            <a:spLocks noGrp="1"/>
          </p:cNvSpPr>
          <p:nvPr>
            <p:ph type="body" idx="1"/>
          </p:nvPr>
        </p:nvSpPr>
        <p:spPr/>
        <p:txBody>
          <a:bodyPr/>
          <a:lstStyle/>
          <a:p>
            <a:r>
              <a:rPr lang="en-US" dirty="0"/>
              <a:t>Updated 9/18</a:t>
            </a:r>
          </a:p>
        </p:txBody>
      </p:sp>
      <p:sp>
        <p:nvSpPr>
          <p:cNvPr id="4" name="Slide Number Placeholder 3">
            <a:extLst>
              <a:ext uri="{FF2B5EF4-FFF2-40B4-BE49-F238E27FC236}">
                <a16:creationId xmlns:a16="http://schemas.microsoft.com/office/drawing/2014/main" id="{381687E4-C6AA-23DB-D7ED-DF00CA87FC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DC5964-3162-43B5-B1EC-63C8D166D7D3}" type="slidenum">
              <a:rPr kumimoji="0" lang="en-US" sz="1600" b="0" i="0" u="none" strike="noStrike" kern="1200" cap="none" spc="0" normalizeH="0" baseline="0" noProof="0" smtClean="0">
                <a:ln>
                  <a:noFill/>
                </a:ln>
                <a:solidFill>
                  <a:srgbClr val="312D2A"/>
                </a:solidFill>
                <a:effectLst/>
                <a:uLnTx/>
                <a:uFillTx/>
                <a:latin typeface="Oracle Sans Tab"/>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600" b="0" i="0" u="none" strike="noStrike" kern="1200" cap="none" spc="0" normalizeH="0" baseline="0" noProof="0">
              <a:ln>
                <a:noFill/>
              </a:ln>
              <a:solidFill>
                <a:srgbClr val="312D2A"/>
              </a:solidFill>
              <a:effectLst/>
              <a:uLnTx/>
              <a:uFillTx/>
              <a:latin typeface="Oracle Sans Tab"/>
              <a:ea typeface="+mn-ea"/>
              <a:cs typeface="+mn-cs"/>
            </a:endParaRPr>
          </a:p>
        </p:txBody>
      </p:sp>
    </p:spTree>
    <p:extLst>
      <p:ext uri="{BB962C8B-B14F-4D97-AF65-F5344CB8AC3E}">
        <p14:creationId xmlns:p14="http://schemas.microsoft.com/office/powerpoint/2010/main" val="1186442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69D03-99B8-A251-7D06-449F0E216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822BE-943A-48EA-0E29-ADE0F66B7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85D46-2B80-C91E-AB4F-F3D6AE8E36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12C079-FFF2-3198-573C-677EF98D83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DC5964-3162-43B5-B1EC-63C8D166D7D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04607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692B6-DDB2-5E8D-35C4-FF668DB86B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2508FFB-D7E9-32F5-6042-0E0789370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F44AA6-F588-3236-1A63-3142E531261D}"/>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5" name="Footer Placeholder 4">
            <a:extLst>
              <a:ext uri="{FF2B5EF4-FFF2-40B4-BE49-F238E27FC236}">
                <a16:creationId xmlns:a16="http://schemas.microsoft.com/office/drawing/2014/main" id="{491F651A-FFAC-DFE7-0058-88433505DF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61DDB-9648-BB2A-EAE2-9E311A647AD8}"/>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2926462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62667-35EC-C031-D6FE-897569E611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4803BE-EB96-1569-5C30-67E76DFC93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F5CB6-20C1-15A6-3F31-DAFE1A8B8576}"/>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5" name="Footer Placeholder 4">
            <a:extLst>
              <a:ext uri="{FF2B5EF4-FFF2-40B4-BE49-F238E27FC236}">
                <a16:creationId xmlns:a16="http://schemas.microsoft.com/office/drawing/2014/main" id="{FBCF1593-3AAE-4E6C-6AE6-6D2E2EF379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49C83E-A565-E1CB-CBCA-4729BC044779}"/>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579761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5E18AD-F081-4C54-3DA5-DE5C312664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3E2D35-9E65-57EF-7E7A-3EEB6CC62F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BD9666-7E00-F225-55AB-681B5EE28048}"/>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5" name="Footer Placeholder 4">
            <a:extLst>
              <a:ext uri="{FF2B5EF4-FFF2-40B4-BE49-F238E27FC236}">
                <a16:creationId xmlns:a16="http://schemas.microsoft.com/office/drawing/2014/main" id="{E2C43236-E8AD-71EC-0B06-EE5AE6C28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6BA83E-91E3-E964-6A02-CAA2277F513E}"/>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1740944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ht - Title_Pillar">
    <p:bg>
      <p:bgRef idx="1001">
        <a:schemeClr val="bg2"/>
      </p:bgRef>
    </p:bg>
    <p:spTree>
      <p:nvGrpSpPr>
        <p:cNvPr id="1" name=""/>
        <p:cNvGrpSpPr/>
        <p:nvPr/>
      </p:nvGrpSpPr>
      <p:grpSpPr>
        <a:xfrm>
          <a:off x="0" y="0"/>
          <a:ext cx="0" cy="0"/>
          <a:chOff x="0" y="0"/>
          <a:chExt cx="0" cy="0"/>
        </a:xfrm>
      </p:grpSpPr>
      <p:pic>
        <p:nvPicPr>
          <p:cNvPr id="7" name="Picture 6" descr="A cartoon of a person with a pink hat&#10;&#10;Description automatically generated with medium confidence">
            <a:extLst>
              <a:ext uri="{FF2B5EF4-FFF2-40B4-BE49-F238E27FC236}">
                <a16:creationId xmlns:a16="http://schemas.microsoft.com/office/drawing/2014/main" id="{95F54919-6C7C-A164-FC71-AF9051BC4E0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Oracle Logo" descr="Oracle Logo">
            <a:extLst>
              <a:ext uri="{FF2B5EF4-FFF2-40B4-BE49-F238E27FC236}">
                <a16:creationId xmlns:a16="http://schemas.microsoft.com/office/drawing/2014/main" id="{37E7F181-1615-4A41-B1E8-B9FF5CDED01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4950" y="1132368"/>
            <a:ext cx="1524893" cy="320040"/>
          </a:xfrm>
          <a:prstGeom prst="rect">
            <a:avLst/>
          </a:prstGeom>
        </p:spPr>
      </p:pic>
      <p:sp>
        <p:nvSpPr>
          <p:cNvPr id="11" name="Text Field">
            <a:extLst>
              <a:ext uri="{FF2B5EF4-FFF2-40B4-BE49-F238E27FC236}">
                <a16:creationId xmlns:a16="http://schemas.microsoft.com/office/drawing/2014/main" id="{5096A149-B6C9-A04E-A2B0-54CCFAA42526}"/>
              </a:ext>
            </a:extLst>
          </p:cNvPr>
          <p:cNvSpPr>
            <a:spLocks noGrp="1" noRot="1" noMove="1" noResize="1" noEditPoints="1" noAdjustHandles="1" noChangeArrowheads="1" noChangeShapeType="1"/>
          </p:cNvSpPr>
          <p:nvPr>
            <p:ph type="body" sz="quarter" idx="35" hasCustomPrompt="1"/>
          </p:nvPr>
        </p:nvSpPr>
        <p:spPr>
          <a:xfrm>
            <a:off x="1018029" y="4544569"/>
            <a:ext cx="5077971" cy="266291"/>
          </a:xfrm>
          <a:prstGeom prst="rect">
            <a:avLst/>
          </a:prstGeom>
          <a:noFill/>
        </p:spPr>
        <p:txBody>
          <a:bodyPr>
            <a:noAutofit/>
          </a:bodyPr>
          <a:lstStyle>
            <a:lvl1pPr>
              <a:defRPr b="0" i="0">
                <a:latin typeface="Oracle Sans" panose="020B0503020204020204" pitchFamily="34" charset="0"/>
              </a:defRPr>
            </a:lvl1pPr>
          </a:lstStyle>
          <a:p>
            <a:pPr lvl="0"/>
            <a:r>
              <a:rPr lang="en-US"/>
              <a:t>Name</a:t>
            </a:r>
          </a:p>
        </p:txBody>
      </p:sp>
      <p:sp>
        <p:nvSpPr>
          <p:cNvPr id="10" name="Text Field 2">
            <a:extLst>
              <a:ext uri="{FF2B5EF4-FFF2-40B4-BE49-F238E27FC236}">
                <a16:creationId xmlns:a16="http://schemas.microsoft.com/office/drawing/2014/main" id="{A57492F9-1AD2-9346-9BB6-C0CF36DEF5ED}"/>
              </a:ext>
            </a:extLst>
          </p:cNvPr>
          <p:cNvSpPr>
            <a:spLocks noGrp="1" noRot="1" noMove="1" noResize="1" noEditPoints="1" noAdjustHandles="1" noChangeArrowheads="1" noChangeShapeType="1"/>
          </p:cNvSpPr>
          <p:nvPr>
            <p:ph type="body" sz="quarter" idx="34" hasCustomPrompt="1"/>
          </p:nvPr>
        </p:nvSpPr>
        <p:spPr>
          <a:xfrm>
            <a:off x="1018029" y="4882896"/>
            <a:ext cx="5077971" cy="895181"/>
          </a:xfrm>
          <a:prstGeom prst="rect">
            <a:avLst/>
          </a:prstGeom>
          <a:noFill/>
        </p:spPr>
        <p:txBody>
          <a:bodyPr>
            <a:noAutofit/>
          </a:bodyPr>
          <a:lstStyle>
            <a:lvl1pPr>
              <a:defRPr b="0" i="0">
                <a:latin typeface="Oracle Sans" panose="020B0503020204020204" pitchFamily="34" charset="0"/>
              </a:defRPr>
            </a:lvl1pPr>
          </a:lstStyle>
          <a:p>
            <a:pPr lvl="0"/>
            <a:r>
              <a:rPr lang="en-US"/>
              <a:t>Presenter’s Title</a:t>
            </a:r>
          </a:p>
          <a:p>
            <a:pPr lvl="0"/>
            <a:r>
              <a:rPr lang="en-US"/>
              <a:t>Organization, Division or Business Unit</a:t>
            </a:r>
          </a:p>
          <a:p>
            <a:pPr lvl="0"/>
            <a:r>
              <a:rPr lang="en-US"/>
              <a:t>Month 00, 2024</a:t>
            </a:r>
          </a:p>
        </p:txBody>
      </p:sp>
      <p:cxnSp>
        <p:nvCxnSpPr>
          <p:cNvPr id="2" name="Accent Mark">
            <a:extLst>
              <a:ext uri="{FF2B5EF4-FFF2-40B4-BE49-F238E27FC236}">
                <a16:creationId xmlns:a16="http://schemas.microsoft.com/office/drawing/2014/main" id="{1B83E8D3-A676-A79D-8C1E-56CFC44113F7}"/>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H="1">
            <a:off x="1023271" y="4187952"/>
            <a:ext cx="374904" cy="0"/>
          </a:xfrm>
          <a:prstGeom prst="line">
            <a:avLst/>
          </a:prstGeom>
          <a:ln w="38100"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5" name="Title">
            <a:extLst>
              <a:ext uri="{FF2B5EF4-FFF2-40B4-BE49-F238E27FC236}">
                <a16:creationId xmlns:a16="http://schemas.microsoft.com/office/drawing/2014/main" id="{B7488249-831C-3AC5-BC9E-FCF2B47F3E94}"/>
              </a:ext>
            </a:extLst>
          </p:cNvPr>
          <p:cNvSpPr>
            <a:spLocks noGrp="1" noRot="1" noMove="1" noResize="1" noEditPoints="1" noAdjustHandles="1" noChangeArrowheads="1" noChangeShapeType="1"/>
          </p:cNvSpPr>
          <p:nvPr>
            <p:ph type="ctrTitle" hasCustomPrompt="1"/>
          </p:nvPr>
        </p:nvSpPr>
        <p:spPr>
          <a:xfrm>
            <a:off x="1018029" y="2148840"/>
            <a:ext cx="6678171" cy="1280160"/>
          </a:xfrm>
          <a:noFill/>
        </p:spPr>
        <p:txBody>
          <a:bodyPr vert="horz" wrap="square" lIns="0" tIns="0" rIns="0" bIns="91440" rtlCol="0" anchor="b">
            <a:noAutofit/>
          </a:bodyPr>
          <a:lstStyle>
            <a:lvl1pPr>
              <a:defRPr lang="en-US" sz="4000" b="0" dirty="0">
                <a:latin typeface="+mj-lt"/>
              </a:defRPr>
            </a:lvl1pPr>
          </a:lstStyle>
          <a:p>
            <a:pPr lvl="0">
              <a:lnSpc>
                <a:spcPct val="100000"/>
              </a:lnSpc>
            </a:pPr>
            <a:r>
              <a:rPr lang="en-US"/>
              <a:t>Title (up to two lines) </a:t>
            </a:r>
            <a:br>
              <a:rPr lang="en-US"/>
            </a:br>
            <a:r>
              <a:rPr lang="en-US"/>
              <a:t>Georgia Regular 40pt</a:t>
            </a:r>
          </a:p>
        </p:txBody>
      </p:sp>
      <p:sp>
        <p:nvSpPr>
          <p:cNvPr id="6" name="Subhead">
            <a:extLst>
              <a:ext uri="{FF2B5EF4-FFF2-40B4-BE49-F238E27FC236}">
                <a16:creationId xmlns:a16="http://schemas.microsoft.com/office/drawing/2014/main" id="{5B3BBC14-8D5C-8B45-2EF3-A4CF3E0957A3}"/>
              </a:ext>
            </a:extLst>
          </p:cNvPr>
          <p:cNvSpPr>
            <a:spLocks noGrp="1" noRot="1" noMove="1" noResize="1" noEditPoints="1" noAdjustHandles="1" noChangeArrowheads="1" noChangeShapeType="1"/>
          </p:cNvSpPr>
          <p:nvPr>
            <p:ph type="body" sz="quarter" idx="33" hasCustomPrompt="1"/>
          </p:nvPr>
        </p:nvSpPr>
        <p:spPr>
          <a:xfrm>
            <a:off x="1018029" y="3519554"/>
            <a:ext cx="6678171" cy="341247"/>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tx1"/>
                </a:solidFill>
                <a:latin typeface="Oracle Sans" panose="020B0503020204020204" pitchFamily="34"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on one line.</a:t>
            </a:r>
          </a:p>
        </p:txBody>
      </p:sp>
      <p:sp>
        <p:nvSpPr>
          <p:cNvPr id="4" name="v1.6-SN-FeildEventsBase">
            <a:extLst>
              <a:ext uri="{FF2B5EF4-FFF2-40B4-BE49-F238E27FC236}">
                <a16:creationId xmlns:a16="http://schemas.microsoft.com/office/drawing/2014/main" id="{D1EA613C-B823-8ACA-F5BE-F711A3C086B4}"/>
              </a:ext>
            </a:extLst>
          </p:cNvPr>
          <p:cNvSpPr txBox="1">
            <a:spLocks noGrp="1" noRot="1" noMove="1" noResize="1" noEditPoints="1" noAdjustHandles="1" noChangeArrowheads="1" noChangeShapeType="1"/>
          </p:cNvSpPr>
          <p:nvPr userDrawn="1"/>
        </p:nvSpPr>
        <p:spPr>
          <a:xfrm>
            <a:off x="1018029" y="6400800"/>
            <a:ext cx="1877571" cy="215444"/>
          </a:xfrm>
          <a:prstGeom prst="rect">
            <a:avLst/>
          </a:prstGeom>
          <a:noFill/>
        </p:spPr>
        <p:txBody>
          <a:bodyPr wrap="square">
            <a:spAutoFit/>
          </a:bodyPr>
          <a:lstStyle/>
          <a:p>
            <a:r>
              <a:rPr lang="en-US" sz="800" dirty="0">
                <a:noFill/>
              </a:rPr>
              <a:t>Template V1.6 | May 17 2024</a:t>
            </a:r>
          </a:p>
        </p:txBody>
      </p:sp>
    </p:spTree>
    <p:extLst>
      <p:ext uri="{BB962C8B-B14F-4D97-AF65-F5344CB8AC3E}">
        <p14:creationId xmlns:p14="http://schemas.microsoft.com/office/powerpoint/2010/main" val="32837403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 - Title_Pillar">
    <p:spTree>
      <p:nvGrpSpPr>
        <p:cNvPr id="1" name=""/>
        <p:cNvGrpSpPr/>
        <p:nvPr/>
      </p:nvGrpSpPr>
      <p:grpSpPr>
        <a:xfrm>
          <a:off x="0" y="0"/>
          <a:ext cx="0" cy="0"/>
          <a:chOff x="0" y="0"/>
          <a:chExt cx="0" cy="0"/>
        </a:xfrm>
      </p:grpSpPr>
      <p:pic>
        <p:nvPicPr>
          <p:cNvPr id="6" name="Light Blue Blur" descr="A black and green background&#10;&#10;Description automatically generated">
            <a:extLst>
              <a:ext uri="{FF2B5EF4-FFF2-40B4-BE49-F238E27FC236}">
                <a16:creationId xmlns:a16="http://schemas.microsoft.com/office/drawing/2014/main" id="{0FC531C4-445F-BCD6-F79F-1AF83BC9473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2717029" y="-1"/>
            <a:ext cx="9474971" cy="4882889"/>
          </a:xfrm>
          <a:prstGeom prst="rect">
            <a:avLst/>
          </a:prstGeom>
        </p:spPr>
      </p:pic>
      <p:pic>
        <p:nvPicPr>
          <p:cNvPr id="4" name="Picture 3" descr="A cartoon of a person with a pink hat&#10;&#10;Description automatically generated with medium confidence">
            <a:extLst>
              <a:ext uri="{FF2B5EF4-FFF2-40B4-BE49-F238E27FC236}">
                <a16:creationId xmlns:a16="http://schemas.microsoft.com/office/drawing/2014/main" id="{727978C2-B8BC-BA58-2180-7FFC3500412A}"/>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Oracle Logo" descr="Oracle Logo">
            <a:extLst>
              <a:ext uri="{FF2B5EF4-FFF2-40B4-BE49-F238E27FC236}">
                <a16:creationId xmlns:a16="http://schemas.microsoft.com/office/drawing/2014/main" id="{90869BEA-7CC8-4176-A565-8203484F77D7}"/>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invGray">
          <a:xfrm>
            <a:off x="944950" y="1132370"/>
            <a:ext cx="1524893" cy="320039"/>
          </a:xfrm>
          <a:prstGeom prst="rect">
            <a:avLst/>
          </a:prstGeom>
        </p:spPr>
      </p:pic>
      <p:sp>
        <p:nvSpPr>
          <p:cNvPr id="11" name="Text Field">
            <a:extLst>
              <a:ext uri="{FF2B5EF4-FFF2-40B4-BE49-F238E27FC236}">
                <a16:creationId xmlns:a16="http://schemas.microsoft.com/office/drawing/2014/main" id="{5096A149-B6C9-A04E-A2B0-54CCFAA42526}"/>
              </a:ext>
            </a:extLst>
          </p:cNvPr>
          <p:cNvSpPr>
            <a:spLocks noGrp="1" noRot="1" noMove="1" noResize="1" noEditPoints="1" noAdjustHandles="1" noChangeArrowheads="1" noChangeShapeType="1"/>
          </p:cNvSpPr>
          <p:nvPr>
            <p:ph type="body" sz="quarter" idx="35" hasCustomPrompt="1"/>
          </p:nvPr>
        </p:nvSpPr>
        <p:spPr>
          <a:xfrm>
            <a:off x="1018029" y="4544569"/>
            <a:ext cx="5077971" cy="266291"/>
          </a:xfrm>
          <a:prstGeom prst="rect">
            <a:avLst/>
          </a:prstGeom>
          <a:noFill/>
        </p:spPr>
        <p:txBody>
          <a:bodyPr>
            <a:noAutofit/>
          </a:bodyPr>
          <a:lstStyle>
            <a:lvl1pPr>
              <a:defRPr b="0" i="0">
                <a:latin typeface="Oracle Sans" panose="020B0503020204020204" pitchFamily="34" charset="0"/>
              </a:defRPr>
            </a:lvl1pPr>
          </a:lstStyle>
          <a:p>
            <a:pPr lvl="0"/>
            <a:r>
              <a:rPr lang="en-US"/>
              <a:t>Name</a:t>
            </a:r>
          </a:p>
        </p:txBody>
      </p:sp>
      <p:sp>
        <p:nvSpPr>
          <p:cNvPr id="10" name="Text Field 2">
            <a:extLst>
              <a:ext uri="{FF2B5EF4-FFF2-40B4-BE49-F238E27FC236}">
                <a16:creationId xmlns:a16="http://schemas.microsoft.com/office/drawing/2014/main" id="{A57492F9-1AD2-9346-9BB6-C0CF36DEF5ED}"/>
              </a:ext>
            </a:extLst>
          </p:cNvPr>
          <p:cNvSpPr>
            <a:spLocks noGrp="1" noRot="1" noMove="1" noResize="1" noEditPoints="1" noAdjustHandles="1" noChangeArrowheads="1" noChangeShapeType="1"/>
          </p:cNvSpPr>
          <p:nvPr>
            <p:ph type="body" sz="quarter" idx="34" hasCustomPrompt="1"/>
          </p:nvPr>
        </p:nvSpPr>
        <p:spPr>
          <a:xfrm>
            <a:off x="1018029" y="4882896"/>
            <a:ext cx="5077971" cy="895181"/>
          </a:xfrm>
          <a:prstGeom prst="rect">
            <a:avLst/>
          </a:prstGeom>
          <a:noFill/>
        </p:spPr>
        <p:txBody>
          <a:bodyPr>
            <a:noAutofit/>
          </a:bodyPr>
          <a:lstStyle>
            <a:lvl1pPr>
              <a:defRPr b="0" i="0">
                <a:latin typeface="Oracle Sans" panose="020B0503020204020204" pitchFamily="34" charset="0"/>
              </a:defRPr>
            </a:lvl1pPr>
          </a:lstStyle>
          <a:p>
            <a:pPr lvl="0"/>
            <a:r>
              <a:rPr lang="en-US"/>
              <a:t>Presenter’s Title</a:t>
            </a:r>
          </a:p>
          <a:p>
            <a:pPr lvl="0"/>
            <a:r>
              <a:rPr lang="en-US"/>
              <a:t>Organization, Division or Business Unit</a:t>
            </a:r>
          </a:p>
          <a:p>
            <a:pPr lvl="0"/>
            <a:r>
              <a:rPr lang="en-US"/>
              <a:t>Month 00, 2023</a:t>
            </a:r>
          </a:p>
        </p:txBody>
      </p:sp>
      <p:cxnSp>
        <p:nvCxnSpPr>
          <p:cNvPr id="2" name="Accent Mark">
            <a:extLst>
              <a:ext uri="{FF2B5EF4-FFF2-40B4-BE49-F238E27FC236}">
                <a16:creationId xmlns:a16="http://schemas.microsoft.com/office/drawing/2014/main" id="{B990A293-E268-7D7D-DA32-5F10CD31B62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H="1">
            <a:off x="1023271" y="4187952"/>
            <a:ext cx="374904" cy="0"/>
          </a:xfrm>
          <a:prstGeom prst="line">
            <a:avLst/>
          </a:prstGeom>
          <a:ln w="38100" cap="flat">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4" name="Title">
            <a:extLst>
              <a:ext uri="{FF2B5EF4-FFF2-40B4-BE49-F238E27FC236}">
                <a16:creationId xmlns:a16="http://schemas.microsoft.com/office/drawing/2014/main" id="{461BB5F1-8825-7944-96EB-8445317513F5}"/>
              </a:ext>
            </a:extLst>
          </p:cNvPr>
          <p:cNvSpPr>
            <a:spLocks noGrp="1" noRot="1" noMove="1" noResize="1" noEditPoints="1" noAdjustHandles="1" noChangeArrowheads="1" noChangeShapeType="1"/>
          </p:cNvSpPr>
          <p:nvPr>
            <p:ph type="ctrTitle" hasCustomPrompt="1"/>
          </p:nvPr>
        </p:nvSpPr>
        <p:spPr>
          <a:xfrm>
            <a:off x="1018029" y="2148840"/>
            <a:ext cx="6678171" cy="1280160"/>
          </a:xfrm>
          <a:noFill/>
        </p:spPr>
        <p:txBody>
          <a:bodyPr vert="horz" wrap="square" lIns="0" tIns="0" rIns="0" bIns="91440" rtlCol="0" anchor="b">
            <a:noAutofit/>
          </a:bodyPr>
          <a:lstStyle>
            <a:lvl1pPr>
              <a:defRPr lang="en-US" sz="4000" b="0" dirty="0">
                <a:latin typeface="+mj-lt"/>
              </a:defRPr>
            </a:lvl1pPr>
          </a:lstStyle>
          <a:p>
            <a:pPr lvl="0">
              <a:lnSpc>
                <a:spcPct val="100000"/>
              </a:lnSpc>
            </a:pPr>
            <a:r>
              <a:rPr lang="en-US"/>
              <a:t>Title (up to two lines) </a:t>
            </a:r>
            <a:br>
              <a:rPr lang="en-US"/>
            </a:br>
            <a:r>
              <a:rPr lang="en-US"/>
              <a:t>Georgia Regular 40pt</a:t>
            </a:r>
          </a:p>
        </p:txBody>
      </p:sp>
      <p:sp>
        <p:nvSpPr>
          <p:cNvPr id="25" name="Subhead">
            <a:extLst>
              <a:ext uri="{FF2B5EF4-FFF2-40B4-BE49-F238E27FC236}">
                <a16:creationId xmlns:a16="http://schemas.microsoft.com/office/drawing/2014/main" id="{DE85AE1C-733D-7244-A6DA-C3ADBC76ED0C}"/>
              </a:ext>
            </a:extLst>
          </p:cNvPr>
          <p:cNvSpPr>
            <a:spLocks noGrp="1" noRot="1" noMove="1" noResize="1" noEditPoints="1" noAdjustHandles="1" noChangeArrowheads="1" noChangeShapeType="1"/>
          </p:cNvSpPr>
          <p:nvPr>
            <p:ph type="body" sz="quarter" idx="33" hasCustomPrompt="1"/>
          </p:nvPr>
        </p:nvSpPr>
        <p:spPr>
          <a:xfrm>
            <a:off x="1018029" y="3519554"/>
            <a:ext cx="6678171" cy="341247"/>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tx1"/>
                </a:solidFill>
                <a:latin typeface="Oracle Sans" panose="020B0503020204020204" pitchFamily="34"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on one line.</a:t>
            </a:r>
          </a:p>
        </p:txBody>
      </p:sp>
      <p:sp>
        <p:nvSpPr>
          <p:cNvPr id="3" name="v1.6-SN-FeildEventsBase" hidden="1">
            <a:extLst>
              <a:ext uri="{FF2B5EF4-FFF2-40B4-BE49-F238E27FC236}">
                <a16:creationId xmlns:a16="http://schemas.microsoft.com/office/drawing/2014/main" id="{03B520C1-908F-B9DC-C226-891452B114EE}"/>
              </a:ext>
            </a:extLst>
          </p:cNvPr>
          <p:cNvSpPr txBox="1">
            <a:spLocks noGrp="1" noRot="1" noMove="1" noResize="1" noEditPoints="1" noAdjustHandles="1" noChangeArrowheads="1" noChangeShapeType="1"/>
          </p:cNvSpPr>
          <p:nvPr userDrawn="1"/>
        </p:nvSpPr>
        <p:spPr>
          <a:xfrm>
            <a:off x="1018029" y="6400800"/>
            <a:ext cx="1877571" cy="215444"/>
          </a:xfrm>
          <a:prstGeom prst="rect">
            <a:avLst/>
          </a:prstGeom>
          <a:noFill/>
        </p:spPr>
        <p:txBody>
          <a:bodyPr wrap="square">
            <a:spAutoFit/>
          </a:bodyPr>
          <a:lstStyle/>
          <a:p>
            <a:r>
              <a:rPr lang="en-US" sz="800" dirty="0">
                <a:noFill/>
              </a:rPr>
              <a:t>Template V1.6 | May 17 2024</a:t>
            </a:r>
          </a:p>
        </p:txBody>
      </p:sp>
    </p:spTree>
    <p:extLst>
      <p:ext uri="{BB962C8B-B14F-4D97-AF65-F5344CB8AC3E}">
        <p14:creationId xmlns:p14="http://schemas.microsoft.com/office/powerpoint/2010/main" val="366297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ight - Title_Pillar">
    <p:bg>
      <p:bgRef idx="1001">
        <a:schemeClr val="bg2"/>
      </p:bgRef>
    </p:bg>
    <p:spTree>
      <p:nvGrpSpPr>
        <p:cNvPr id="1" name=""/>
        <p:cNvGrpSpPr/>
        <p:nvPr/>
      </p:nvGrpSpPr>
      <p:grpSpPr>
        <a:xfrm>
          <a:off x="0" y="0"/>
          <a:ext cx="0" cy="0"/>
          <a:chOff x="0" y="0"/>
          <a:chExt cx="0" cy="0"/>
        </a:xfrm>
      </p:grpSpPr>
      <p:pic>
        <p:nvPicPr>
          <p:cNvPr id="3" name="Picture 2" descr="A black background with colorful shapes&#10;&#10;Description automatically generated">
            <a:extLst>
              <a:ext uri="{FF2B5EF4-FFF2-40B4-BE49-F238E27FC236}">
                <a16:creationId xmlns:a16="http://schemas.microsoft.com/office/drawing/2014/main" id="{B7275F71-B7BF-6C66-06DD-E5DDB3A96872}"/>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58350"/>
          <a:stretch/>
        </p:blipFill>
        <p:spPr>
          <a:xfrm>
            <a:off x="7114029" y="1309"/>
            <a:ext cx="5077971" cy="6858788"/>
          </a:xfrm>
          <a:prstGeom prst="rect">
            <a:avLst/>
          </a:prstGeom>
        </p:spPr>
      </p:pic>
      <p:pic>
        <p:nvPicPr>
          <p:cNvPr id="12" name="Oracle Logo" descr="Oracle Logo">
            <a:extLst>
              <a:ext uri="{FF2B5EF4-FFF2-40B4-BE49-F238E27FC236}">
                <a16:creationId xmlns:a16="http://schemas.microsoft.com/office/drawing/2014/main" id="{37E7F181-1615-4A41-B1E8-B9FF5CDED018}"/>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4950" y="1132368"/>
            <a:ext cx="1524893" cy="320040"/>
          </a:xfrm>
          <a:prstGeom prst="rect">
            <a:avLst/>
          </a:prstGeom>
        </p:spPr>
      </p:pic>
      <p:sp>
        <p:nvSpPr>
          <p:cNvPr id="11" name="Text Field">
            <a:extLst>
              <a:ext uri="{FF2B5EF4-FFF2-40B4-BE49-F238E27FC236}">
                <a16:creationId xmlns:a16="http://schemas.microsoft.com/office/drawing/2014/main" id="{5096A149-B6C9-A04E-A2B0-54CCFAA42526}"/>
              </a:ext>
            </a:extLst>
          </p:cNvPr>
          <p:cNvSpPr>
            <a:spLocks noGrp="1" noRot="1" noMove="1" noResize="1" noEditPoints="1" noAdjustHandles="1" noChangeArrowheads="1" noChangeShapeType="1"/>
          </p:cNvSpPr>
          <p:nvPr>
            <p:ph type="body" sz="quarter" idx="35" hasCustomPrompt="1"/>
          </p:nvPr>
        </p:nvSpPr>
        <p:spPr>
          <a:xfrm>
            <a:off x="1018029" y="4544569"/>
            <a:ext cx="5077971" cy="266291"/>
          </a:xfrm>
          <a:prstGeom prst="rect">
            <a:avLst/>
          </a:prstGeom>
          <a:noFill/>
        </p:spPr>
        <p:txBody>
          <a:bodyPr>
            <a:noAutofit/>
          </a:bodyPr>
          <a:lstStyle>
            <a:lvl1pPr>
              <a:defRPr b="0" i="0">
                <a:latin typeface="Oracle Sans" panose="020B0503020204020204" pitchFamily="34" charset="0"/>
              </a:defRPr>
            </a:lvl1pPr>
          </a:lstStyle>
          <a:p>
            <a:pPr lvl="0"/>
            <a:r>
              <a:rPr lang="en-US"/>
              <a:t>Name</a:t>
            </a:r>
          </a:p>
        </p:txBody>
      </p:sp>
      <p:sp>
        <p:nvSpPr>
          <p:cNvPr id="10" name="Text Field 2">
            <a:extLst>
              <a:ext uri="{FF2B5EF4-FFF2-40B4-BE49-F238E27FC236}">
                <a16:creationId xmlns:a16="http://schemas.microsoft.com/office/drawing/2014/main" id="{A57492F9-1AD2-9346-9BB6-C0CF36DEF5ED}"/>
              </a:ext>
            </a:extLst>
          </p:cNvPr>
          <p:cNvSpPr>
            <a:spLocks noGrp="1" noRot="1" noMove="1" noResize="1" noEditPoints="1" noAdjustHandles="1" noChangeArrowheads="1" noChangeShapeType="1"/>
          </p:cNvSpPr>
          <p:nvPr>
            <p:ph type="body" sz="quarter" idx="34" hasCustomPrompt="1"/>
          </p:nvPr>
        </p:nvSpPr>
        <p:spPr>
          <a:xfrm>
            <a:off x="1018029" y="4882896"/>
            <a:ext cx="5077971" cy="895181"/>
          </a:xfrm>
          <a:prstGeom prst="rect">
            <a:avLst/>
          </a:prstGeom>
          <a:noFill/>
        </p:spPr>
        <p:txBody>
          <a:bodyPr>
            <a:noAutofit/>
          </a:bodyPr>
          <a:lstStyle>
            <a:lvl1pPr>
              <a:defRPr b="0" i="0">
                <a:latin typeface="Oracle Sans" panose="020B0503020204020204" pitchFamily="34" charset="0"/>
              </a:defRPr>
            </a:lvl1pPr>
          </a:lstStyle>
          <a:p>
            <a:pPr lvl="0"/>
            <a:r>
              <a:rPr lang="en-US"/>
              <a:t>Presenter’s Title</a:t>
            </a:r>
          </a:p>
          <a:p>
            <a:pPr lvl="0"/>
            <a:r>
              <a:rPr lang="en-US"/>
              <a:t>Organization, Division or Business Unit</a:t>
            </a:r>
          </a:p>
          <a:p>
            <a:pPr lvl="0"/>
            <a:r>
              <a:rPr lang="en-US"/>
              <a:t>Month 00, 2023</a:t>
            </a:r>
          </a:p>
        </p:txBody>
      </p:sp>
      <p:cxnSp>
        <p:nvCxnSpPr>
          <p:cNvPr id="2" name="Accent Mark">
            <a:extLst>
              <a:ext uri="{FF2B5EF4-FFF2-40B4-BE49-F238E27FC236}">
                <a16:creationId xmlns:a16="http://schemas.microsoft.com/office/drawing/2014/main" id="{1B83E8D3-A676-A79D-8C1E-56CFC44113F7}"/>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H="1">
            <a:off x="1023271" y="4187952"/>
            <a:ext cx="374904" cy="0"/>
          </a:xfrm>
          <a:prstGeom prst="line">
            <a:avLst/>
          </a:prstGeom>
          <a:ln w="38100"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6" name="Title">
            <a:extLst>
              <a:ext uri="{FF2B5EF4-FFF2-40B4-BE49-F238E27FC236}">
                <a16:creationId xmlns:a16="http://schemas.microsoft.com/office/drawing/2014/main" id="{BA25F209-FA33-1672-1EC1-9F9D84974451}"/>
              </a:ext>
            </a:extLst>
          </p:cNvPr>
          <p:cNvSpPr>
            <a:spLocks noGrp="1" noRot="1" noMove="1" noResize="1" noEditPoints="1" noAdjustHandles="1" noChangeArrowheads="1" noChangeShapeType="1"/>
          </p:cNvSpPr>
          <p:nvPr>
            <p:ph type="ctrTitle" hasCustomPrompt="1"/>
          </p:nvPr>
        </p:nvSpPr>
        <p:spPr>
          <a:xfrm>
            <a:off x="1018029" y="2148840"/>
            <a:ext cx="6678171" cy="1280160"/>
          </a:xfrm>
          <a:noFill/>
        </p:spPr>
        <p:txBody>
          <a:bodyPr vert="horz" wrap="square" lIns="0" tIns="0" rIns="0" bIns="91440" rtlCol="0" anchor="b">
            <a:noAutofit/>
          </a:bodyPr>
          <a:lstStyle>
            <a:lvl1pPr>
              <a:defRPr lang="en-US" sz="4000" b="0" dirty="0">
                <a:latin typeface="+mj-lt"/>
              </a:defRPr>
            </a:lvl1pPr>
          </a:lstStyle>
          <a:p>
            <a:pPr lvl="0">
              <a:lnSpc>
                <a:spcPct val="100000"/>
              </a:lnSpc>
            </a:pPr>
            <a:r>
              <a:rPr lang="en-US"/>
              <a:t>Title (up to two lines) </a:t>
            </a:r>
            <a:br>
              <a:rPr lang="en-US"/>
            </a:br>
            <a:r>
              <a:rPr lang="en-US"/>
              <a:t>Georgia Regular 40pt</a:t>
            </a:r>
          </a:p>
        </p:txBody>
      </p:sp>
      <p:sp>
        <p:nvSpPr>
          <p:cNvPr id="7" name="Subhead">
            <a:extLst>
              <a:ext uri="{FF2B5EF4-FFF2-40B4-BE49-F238E27FC236}">
                <a16:creationId xmlns:a16="http://schemas.microsoft.com/office/drawing/2014/main" id="{A6EB75B2-6F93-77F3-CD85-92BBEE53790E}"/>
              </a:ext>
            </a:extLst>
          </p:cNvPr>
          <p:cNvSpPr>
            <a:spLocks noGrp="1" noRot="1" noMove="1" noResize="1" noEditPoints="1" noAdjustHandles="1" noChangeArrowheads="1" noChangeShapeType="1"/>
          </p:cNvSpPr>
          <p:nvPr>
            <p:ph type="body" sz="quarter" idx="33" hasCustomPrompt="1"/>
          </p:nvPr>
        </p:nvSpPr>
        <p:spPr>
          <a:xfrm>
            <a:off x="1018029" y="3519554"/>
            <a:ext cx="6678171" cy="341247"/>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tx1"/>
                </a:solidFill>
                <a:latin typeface="Oracle Sans" panose="020B0503020204020204" pitchFamily="34"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on one line.</a:t>
            </a:r>
          </a:p>
        </p:txBody>
      </p:sp>
      <p:sp>
        <p:nvSpPr>
          <p:cNvPr id="4" name="v1.6-SN-FeildEventsBase">
            <a:extLst>
              <a:ext uri="{FF2B5EF4-FFF2-40B4-BE49-F238E27FC236}">
                <a16:creationId xmlns:a16="http://schemas.microsoft.com/office/drawing/2014/main" id="{2D9CA3CD-7B02-36D4-A9F6-460E9045020B}"/>
              </a:ext>
            </a:extLst>
          </p:cNvPr>
          <p:cNvSpPr txBox="1"/>
          <p:nvPr userDrawn="1"/>
        </p:nvSpPr>
        <p:spPr>
          <a:xfrm>
            <a:off x="1018029" y="6400800"/>
            <a:ext cx="1877571" cy="215444"/>
          </a:xfrm>
          <a:prstGeom prst="rect">
            <a:avLst/>
          </a:prstGeom>
          <a:noFill/>
        </p:spPr>
        <p:txBody>
          <a:bodyPr wrap="square">
            <a:spAutoFit/>
          </a:bodyPr>
          <a:lstStyle/>
          <a:p>
            <a:r>
              <a:rPr lang="en-US" sz="800" dirty="0">
                <a:noFill/>
              </a:rPr>
              <a:t>Template V1.6 | May 17 2024</a:t>
            </a:r>
          </a:p>
        </p:txBody>
      </p:sp>
    </p:spTree>
    <p:extLst>
      <p:ext uri="{BB962C8B-B14F-4D97-AF65-F5344CB8AC3E}">
        <p14:creationId xmlns:p14="http://schemas.microsoft.com/office/powerpoint/2010/main" val="26798109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ark - Title_Pillar">
    <p:spTree>
      <p:nvGrpSpPr>
        <p:cNvPr id="1" name=""/>
        <p:cNvGrpSpPr/>
        <p:nvPr/>
      </p:nvGrpSpPr>
      <p:grpSpPr>
        <a:xfrm>
          <a:off x="0" y="0"/>
          <a:ext cx="0" cy="0"/>
          <a:chOff x="0" y="0"/>
          <a:chExt cx="0" cy="0"/>
        </a:xfrm>
      </p:grpSpPr>
      <p:pic>
        <p:nvPicPr>
          <p:cNvPr id="14" name="Oracle Logo" descr="Oracle Logo">
            <a:extLst>
              <a:ext uri="{FF2B5EF4-FFF2-40B4-BE49-F238E27FC236}">
                <a16:creationId xmlns:a16="http://schemas.microsoft.com/office/drawing/2014/main" id="{90869BEA-7CC8-4176-A565-8203484F77D7}"/>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944950" y="1132370"/>
            <a:ext cx="1524893" cy="320039"/>
          </a:xfrm>
          <a:prstGeom prst="rect">
            <a:avLst/>
          </a:prstGeom>
        </p:spPr>
      </p:pic>
      <p:sp>
        <p:nvSpPr>
          <p:cNvPr id="11" name="Text Field">
            <a:extLst>
              <a:ext uri="{FF2B5EF4-FFF2-40B4-BE49-F238E27FC236}">
                <a16:creationId xmlns:a16="http://schemas.microsoft.com/office/drawing/2014/main" id="{5096A149-B6C9-A04E-A2B0-54CCFAA42526}"/>
              </a:ext>
            </a:extLst>
          </p:cNvPr>
          <p:cNvSpPr>
            <a:spLocks noGrp="1" noRot="1" noMove="1" noResize="1" noEditPoints="1" noAdjustHandles="1" noChangeArrowheads="1" noChangeShapeType="1"/>
          </p:cNvSpPr>
          <p:nvPr>
            <p:ph type="body" sz="quarter" idx="35" hasCustomPrompt="1"/>
          </p:nvPr>
        </p:nvSpPr>
        <p:spPr>
          <a:xfrm>
            <a:off x="1018029" y="4544569"/>
            <a:ext cx="5077971" cy="266291"/>
          </a:xfrm>
          <a:prstGeom prst="rect">
            <a:avLst/>
          </a:prstGeom>
          <a:noFill/>
        </p:spPr>
        <p:txBody>
          <a:bodyPr>
            <a:noAutofit/>
          </a:bodyPr>
          <a:lstStyle>
            <a:lvl1pPr>
              <a:defRPr b="0" i="0">
                <a:latin typeface="Oracle Sans" panose="020B0503020204020204" pitchFamily="34" charset="0"/>
              </a:defRPr>
            </a:lvl1pPr>
          </a:lstStyle>
          <a:p>
            <a:pPr lvl="0"/>
            <a:r>
              <a:rPr lang="en-US"/>
              <a:t>Name</a:t>
            </a:r>
          </a:p>
        </p:txBody>
      </p:sp>
      <p:sp>
        <p:nvSpPr>
          <p:cNvPr id="10" name="Text Field 2">
            <a:extLst>
              <a:ext uri="{FF2B5EF4-FFF2-40B4-BE49-F238E27FC236}">
                <a16:creationId xmlns:a16="http://schemas.microsoft.com/office/drawing/2014/main" id="{A57492F9-1AD2-9346-9BB6-C0CF36DEF5ED}"/>
              </a:ext>
            </a:extLst>
          </p:cNvPr>
          <p:cNvSpPr>
            <a:spLocks noGrp="1" noRot="1" noMove="1" noResize="1" noEditPoints="1" noAdjustHandles="1" noChangeArrowheads="1" noChangeShapeType="1"/>
          </p:cNvSpPr>
          <p:nvPr>
            <p:ph type="body" sz="quarter" idx="34" hasCustomPrompt="1"/>
          </p:nvPr>
        </p:nvSpPr>
        <p:spPr>
          <a:xfrm>
            <a:off x="1018029" y="4882896"/>
            <a:ext cx="5077971" cy="895181"/>
          </a:xfrm>
          <a:prstGeom prst="rect">
            <a:avLst/>
          </a:prstGeom>
          <a:noFill/>
        </p:spPr>
        <p:txBody>
          <a:bodyPr>
            <a:noAutofit/>
          </a:bodyPr>
          <a:lstStyle>
            <a:lvl1pPr>
              <a:defRPr b="0" i="0">
                <a:latin typeface="Oracle Sans" panose="020B0503020204020204" pitchFamily="34" charset="0"/>
              </a:defRPr>
            </a:lvl1pPr>
          </a:lstStyle>
          <a:p>
            <a:pPr lvl="0"/>
            <a:r>
              <a:rPr lang="en-US"/>
              <a:t>Presenter’s Title</a:t>
            </a:r>
          </a:p>
          <a:p>
            <a:pPr lvl="0"/>
            <a:r>
              <a:rPr lang="en-US"/>
              <a:t>Organization, Division or Business Unit</a:t>
            </a:r>
          </a:p>
          <a:p>
            <a:pPr lvl="0"/>
            <a:r>
              <a:rPr lang="en-US"/>
              <a:t>Month 00, 2023</a:t>
            </a:r>
          </a:p>
        </p:txBody>
      </p:sp>
      <p:cxnSp>
        <p:nvCxnSpPr>
          <p:cNvPr id="2" name="Accent Mark">
            <a:extLst>
              <a:ext uri="{FF2B5EF4-FFF2-40B4-BE49-F238E27FC236}">
                <a16:creationId xmlns:a16="http://schemas.microsoft.com/office/drawing/2014/main" id="{B990A293-E268-7D7D-DA32-5F10CD31B62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H="1">
            <a:off x="1023271" y="4187952"/>
            <a:ext cx="374904" cy="0"/>
          </a:xfrm>
          <a:prstGeom prst="line">
            <a:avLst/>
          </a:prstGeom>
          <a:ln w="38100" cap="flat">
            <a:solidFill>
              <a:schemeClr val="accent1"/>
            </a:solidFill>
            <a:prstDash val="solid"/>
          </a:ln>
        </p:spPr>
        <p:style>
          <a:lnRef idx="1">
            <a:schemeClr val="accent1"/>
          </a:lnRef>
          <a:fillRef idx="0">
            <a:schemeClr val="accent1"/>
          </a:fillRef>
          <a:effectRef idx="0">
            <a:schemeClr val="accent1"/>
          </a:effectRef>
          <a:fontRef idx="minor">
            <a:schemeClr val="tx1"/>
          </a:fontRef>
        </p:style>
      </p:cxnSp>
      <p:pic>
        <p:nvPicPr>
          <p:cNvPr id="3" name="Teal Blur" descr="A black and green background&#10;&#10;Description automatically generated">
            <a:extLst>
              <a:ext uri="{FF2B5EF4-FFF2-40B4-BE49-F238E27FC236}">
                <a16:creationId xmlns:a16="http://schemas.microsoft.com/office/drawing/2014/main" id="{79189694-E283-3EA6-1468-64E02912598E}"/>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6179085" y="-1"/>
            <a:ext cx="6012915" cy="5486389"/>
          </a:xfrm>
          <a:prstGeom prst="rect">
            <a:avLst/>
          </a:prstGeom>
        </p:spPr>
      </p:pic>
      <p:sp>
        <p:nvSpPr>
          <p:cNvPr id="7" name="Title">
            <a:extLst>
              <a:ext uri="{FF2B5EF4-FFF2-40B4-BE49-F238E27FC236}">
                <a16:creationId xmlns:a16="http://schemas.microsoft.com/office/drawing/2014/main" id="{9450CEE6-E3C0-78E0-707B-3F9080C010A5}"/>
              </a:ext>
            </a:extLst>
          </p:cNvPr>
          <p:cNvSpPr>
            <a:spLocks noGrp="1" noRot="1" noMove="1" noResize="1" noEditPoints="1" noAdjustHandles="1" noChangeArrowheads="1" noChangeShapeType="1"/>
          </p:cNvSpPr>
          <p:nvPr>
            <p:ph type="ctrTitle" hasCustomPrompt="1"/>
          </p:nvPr>
        </p:nvSpPr>
        <p:spPr>
          <a:xfrm>
            <a:off x="1018029" y="2148840"/>
            <a:ext cx="6678171" cy="1280160"/>
          </a:xfrm>
          <a:noFill/>
        </p:spPr>
        <p:txBody>
          <a:bodyPr vert="horz" wrap="square" lIns="0" tIns="0" rIns="0" bIns="91440" rtlCol="0" anchor="b">
            <a:noAutofit/>
          </a:bodyPr>
          <a:lstStyle>
            <a:lvl1pPr>
              <a:defRPr lang="en-US" sz="4000" b="0" dirty="0">
                <a:latin typeface="+mj-lt"/>
              </a:defRPr>
            </a:lvl1pPr>
          </a:lstStyle>
          <a:p>
            <a:pPr lvl="0">
              <a:lnSpc>
                <a:spcPct val="100000"/>
              </a:lnSpc>
            </a:pPr>
            <a:r>
              <a:rPr lang="en-US"/>
              <a:t>Title (up to two lines) </a:t>
            </a:r>
            <a:br>
              <a:rPr lang="en-US"/>
            </a:br>
            <a:r>
              <a:rPr lang="en-US"/>
              <a:t>Georgia Regular 40pt</a:t>
            </a:r>
          </a:p>
        </p:txBody>
      </p:sp>
      <p:pic>
        <p:nvPicPr>
          <p:cNvPr id="5" name="Picture 4" descr="A black background with colorful shapes&#10;&#10;Description automatically generated">
            <a:extLst>
              <a:ext uri="{FF2B5EF4-FFF2-40B4-BE49-F238E27FC236}">
                <a16:creationId xmlns:a16="http://schemas.microsoft.com/office/drawing/2014/main" id="{0FB924EF-994A-92C4-867C-8BD3094AE313}"/>
              </a:ext>
            </a:extLst>
          </p:cNvPr>
          <p:cNvPicPr>
            <a:picLocks noGrp="1" noRot="1" noChangeAspect="1" noMove="1" noResize="1" noEditPoints="1" noAdjustHandles="1" noChangeArrowheads="1" noChangeShapeType="1" noCrop="1"/>
          </p:cNvPicPr>
          <p:nvPr userDrawn="1"/>
        </p:nvPicPr>
        <p:blipFill rotWithShape="1">
          <a:blip r:embed="rId4">
            <a:extLst>
              <a:ext uri="{28A0092B-C50C-407E-A947-70E740481C1C}">
                <a14:useLocalDpi xmlns:a14="http://schemas.microsoft.com/office/drawing/2010/main" val="0"/>
              </a:ext>
            </a:extLst>
          </a:blip>
          <a:srcRect l="58350"/>
          <a:stretch/>
        </p:blipFill>
        <p:spPr>
          <a:xfrm>
            <a:off x="7114029" y="1309"/>
            <a:ext cx="5077971" cy="6858788"/>
          </a:xfrm>
          <a:prstGeom prst="rect">
            <a:avLst/>
          </a:prstGeom>
        </p:spPr>
      </p:pic>
      <p:sp>
        <p:nvSpPr>
          <p:cNvPr id="4" name="Subhead">
            <a:extLst>
              <a:ext uri="{FF2B5EF4-FFF2-40B4-BE49-F238E27FC236}">
                <a16:creationId xmlns:a16="http://schemas.microsoft.com/office/drawing/2014/main" id="{35B875B8-B130-1B27-9C84-2B7C28CDF88C}"/>
              </a:ext>
            </a:extLst>
          </p:cNvPr>
          <p:cNvSpPr>
            <a:spLocks noGrp="1" noRot="1" noMove="1" noResize="1" noEditPoints="1" noAdjustHandles="1" noChangeArrowheads="1" noChangeShapeType="1"/>
          </p:cNvSpPr>
          <p:nvPr>
            <p:ph type="body" sz="quarter" idx="33" hasCustomPrompt="1"/>
          </p:nvPr>
        </p:nvSpPr>
        <p:spPr>
          <a:xfrm>
            <a:off x="1018029" y="3519554"/>
            <a:ext cx="6678171" cy="341247"/>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tx1"/>
                </a:solidFill>
                <a:latin typeface="Oracle Sans" panose="020B0503020204020204" pitchFamily="34"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 on one line.</a:t>
            </a:r>
          </a:p>
        </p:txBody>
      </p:sp>
      <p:sp>
        <p:nvSpPr>
          <p:cNvPr id="8" name="v1.6-SN-FeildEventsBase" hidden="1">
            <a:extLst>
              <a:ext uri="{FF2B5EF4-FFF2-40B4-BE49-F238E27FC236}">
                <a16:creationId xmlns:a16="http://schemas.microsoft.com/office/drawing/2014/main" id="{FBE34186-D74C-66B2-4DF2-52A1221FE4A9}"/>
              </a:ext>
            </a:extLst>
          </p:cNvPr>
          <p:cNvSpPr txBox="1">
            <a:spLocks noGrp="1" noRot="1" noMove="1" noResize="1" noEditPoints="1" noAdjustHandles="1" noChangeArrowheads="1" noChangeShapeType="1"/>
          </p:cNvSpPr>
          <p:nvPr userDrawn="1"/>
        </p:nvSpPr>
        <p:spPr>
          <a:xfrm>
            <a:off x="1018029" y="6400800"/>
            <a:ext cx="1877571" cy="215444"/>
          </a:xfrm>
          <a:prstGeom prst="rect">
            <a:avLst/>
          </a:prstGeom>
          <a:noFill/>
        </p:spPr>
        <p:txBody>
          <a:bodyPr wrap="square">
            <a:spAutoFit/>
          </a:bodyPr>
          <a:lstStyle/>
          <a:p>
            <a:r>
              <a:rPr lang="en-US" sz="800" dirty="0">
                <a:noFill/>
              </a:rPr>
              <a:t>Template V1.6 | May 17 2024</a:t>
            </a:r>
          </a:p>
        </p:txBody>
      </p:sp>
    </p:spTree>
    <p:extLst>
      <p:ext uri="{BB962C8B-B14F-4D97-AF65-F5344CB8AC3E}">
        <p14:creationId xmlns:p14="http://schemas.microsoft.com/office/powerpoint/2010/main" val="343031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Light - Divider_Pillar">
    <p:bg>
      <p:bgRef idx="1001">
        <a:schemeClr val="bg2"/>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3F4816B-048E-DE13-01D5-A9EE459E105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3" r="3"/>
          <a:stretch/>
        </p:blipFill>
        <p:spPr>
          <a:xfrm>
            <a:off x="0" y="0"/>
            <a:ext cx="12191365" cy="6858000"/>
          </a:xfrm>
          <a:prstGeom prst="rect">
            <a:avLst/>
          </a:prstGeom>
        </p:spPr>
      </p:pic>
      <p:sp>
        <p:nvSpPr>
          <p:cNvPr id="8" name="Slide Number Placeholder 7">
            <a:extLst>
              <a:ext uri="{FF2B5EF4-FFF2-40B4-BE49-F238E27FC236}">
                <a16:creationId xmlns:a16="http://schemas.microsoft.com/office/drawing/2014/main" id="{AC119101-EC6A-4B95-9940-BAB31432AD02}"/>
              </a:ext>
            </a:extLst>
          </p:cNvPr>
          <p:cNvSpPr>
            <a:spLocks noGrp="1" noRot="1" noMove="1" noResize="1" noEditPoints="1" noAdjustHandles="1" noChangeArrowheads="1" noChangeShapeType="1"/>
          </p:cNvSpPr>
          <p:nvPr>
            <p:ph type="sldNum" sz="quarter" idx="12"/>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6077CD67-74FC-43EC-912B-8B74B34E5B81}"/>
              </a:ext>
            </a:extLst>
          </p:cNvPr>
          <p:cNvSpPr>
            <a:spLocks noGrp="1" noRot="1" noMove="1" noResize="1" noEditPoints="1" noAdjustHandles="1" noChangeArrowheads="1" noChangeShapeType="1"/>
          </p:cNvSpPr>
          <p:nvPr>
            <p:ph type="ftr" sz="quarter" idx="11"/>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3" name="Date Placeholder 2">
            <a:extLst>
              <a:ext uri="{FF2B5EF4-FFF2-40B4-BE49-F238E27FC236}">
                <a16:creationId xmlns:a16="http://schemas.microsoft.com/office/drawing/2014/main" id="{F89127AD-303E-4148-925B-F8D854942DC9}"/>
              </a:ext>
            </a:extLst>
          </p:cNvPr>
          <p:cNvSpPr>
            <a:spLocks noGrp="1" noRot="1" noMove="1" noResize="1" noEditPoints="1" noAdjustHandles="1" noChangeArrowheads="1" noChangeShapeType="1"/>
          </p:cNvSpPr>
          <p:nvPr>
            <p:ph type="dt" sz="half" idx="10"/>
          </p:nvPr>
        </p:nvSpPr>
        <p:spPr/>
        <p:txBody>
          <a:bodyPr/>
          <a:lstStyle>
            <a:lvl1pPr>
              <a:defRPr b="0" i="0">
                <a:latin typeface="Oracle Sans" panose="020B0503020204020204" pitchFamily="34" charset="0"/>
              </a:defRPr>
            </a:lvl1pPr>
          </a:lstStyle>
          <a:p>
            <a:r>
              <a:rPr lang="en-US" dirty="0"/>
              <a:t>[Date]</a:t>
            </a:r>
          </a:p>
        </p:txBody>
      </p:sp>
      <p:pic>
        <p:nvPicPr>
          <p:cNvPr id="12" name="OTag">
            <a:extLst>
              <a:ext uri="{FF2B5EF4-FFF2-40B4-BE49-F238E27FC236}">
                <a16:creationId xmlns:a16="http://schemas.microsoft.com/office/drawing/2014/main" id="{82323826-2F7C-DC44-94F9-0225962BEA89}"/>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cxnSp>
        <p:nvCxnSpPr>
          <p:cNvPr id="2" name="Accent Mark">
            <a:extLst>
              <a:ext uri="{FF2B5EF4-FFF2-40B4-BE49-F238E27FC236}">
                <a16:creationId xmlns:a16="http://schemas.microsoft.com/office/drawing/2014/main" id="{E85CD284-C0F1-0531-0A02-97EDE7E314C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H="1" flipV="1">
            <a:off x="768871" y="3847663"/>
            <a:ext cx="288000" cy="0"/>
          </a:xfrm>
          <a:prstGeom prst="line">
            <a:avLst/>
          </a:prstGeom>
          <a:ln w="41275"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10" name="Title 5">
            <a:extLst>
              <a:ext uri="{FF2B5EF4-FFF2-40B4-BE49-F238E27FC236}">
                <a16:creationId xmlns:a16="http://schemas.microsoft.com/office/drawing/2014/main" id="{46D08929-E8F1-CFAA-2B93-F2087C3AA3C5}"/>
              </a:ext>
            </a:extLst>
          </p:cNvPr>
          <p:cNvSpPr>
            <a:spLocks noGrp="1" noRot="1" noMove="1" noResize="1" noEditPoints="1" noAdjustHandles="1" noChangeArrowheads="1" noChangeShapeType="1"/>
          </p:cNvSpPr>
          <p:nvPr>
            <p:ph type="title" hasCustomPrompt="1"/>
          </p:nvPr>
        </p:nvSpPr>
        <p:spPr>
          <a:xfrm>
            <a:off x="768872" y="2337132"/>
            <a:ext cx="6104267" cy="1280160"/>
          </a:xfrm>
          <a:noFill/>
        </p:spPr>
        <p:txBody>
          <a:bodyPr vert="horz" wrap="square" lIns="0" tIns="0" rIns="0" bIns="0" rtlCol="0" anchor="b">
            <a:noAutofit/>
          </a:bodyPr>
          <a:lstStyle>
            <a:lvl1pPr>
              <a:lnSpc>
                <a:spcPct val="95000"/>
              </a:lnSpc>
              <a:defRPr lang="en-US" sz="4000" b="0" i="0" dirty="0">
                <a:latin typeface="+mj-lt"/>
              </a:defRPr>
            </a:lvl1pPr>
          </a:lstStyle>
          <a:p>
            <a:pPr lvl="0">
              <a:lnSpc>
                <a:spcPct val="100000"/>
              </a:lnSpc>
            </a:pPr>
            <a:r>
              <a:rPr lang="en-US"/>
              <a:t>Click to add divider title (up to two lines)</a:t>
            </a:r>
          </a:p>
        </p:txBody>
      </p:sp>
      <p:sp>
        <p:nvSpPr>
          <p:cNvPr id="11" name="Subhead">
            <a:extLst>
              <a:ext uri="{FF2B5EF4-FFF2-40B4-BE49-F238E27FC236}">
                <a16:creationId xmlns:a16="http://schemas.microsoft.com/office/drawing/2014/main" id="{011DA547-F2CA-3865-8A36-81E610D4F771}"/>
              </a:ext>
            </a:extLst>
          </p:cNvPr>
          <p:cNvSpPr>
            <a:spLocks noGrp="1" noRot="1" noMove="1" noResize="1" noEditPoints="1" noAdjustHandles="1" noChangeArrowheads="1" noChangeShapeType="1"/>
          </p:cNvSpPr>
          <p:nvPr>
            <p:ph type="body" sz="quarter" idx="33" hasCustomPrompt="1"/>
          </p:nvPr>
        </p:nvSpPr>
        <p:spPr>
          <a:xfrm>
            <a:off x="776689" y="4135193"/>
            <a:ext cx="6104267" cy="681251"/>
          </a:xfrm>
          <a:prstGeom prst="rect">
            <a:avLst/>
          </a:prstGeom>
          <a:noFill/>
        </p:spPr>
        <p:txBody>
          <a:bodyPr>
            <a:noAutofit/>
          </a:bodyPr>
          <a:lstStyle>
            <a:lvl1pPr marL="0" marR="0" indent="0" algn="l" defTabSz="914377" rtl="0" eaLnBrk="1" fontAlgn="auto" latinLnBrk="0" hangingPunct="1">
              <a:lnSpc>
                <a:spcPct val="95000"/>
              </a:lnSpc>
              <a:spcBef>
                <a:spcPts val="600"/>
              </a:spcBef>
              <a:spcAft>
                <a:spcPts val="0"/>
              </a:spcAft>
              <a:buClrTx/>
              <a:buSzTx/>
              <a:buFont typeface="Arial" panose="020B0604020202020204" pitchFamily="34" charset="0"/>
              <a:buNone/>
              <a:tabLst/>
              <a:defRPr sz="1800" b="0" i="0">
                <a:solidFill>
                  <a:schemeClr val="tx1"/>
                </a:solidFill>
                <a:latin typeface="Oracle Sans" panose="020B0503020204020204" pitchFamily="34"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a:t>
            </a:r>
          </a:p>
        </p:txBody>
      </p:sp>
    </p:spTree>
    <p:extLst>
      <p:ext uri="{BB962C8B-B14F-4D97-AF65-F5344CB8AC3E}">
        <p14:creationId xmlns:p14="http://schemas.microsoft.com/office/powerpoint/2010/main" val="1479326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Dark - Divider_Pillar">
    <p:spTree>
      <p:nvGrpSpPr>
        <p:cNvPr id="1" name=""/>
        <p:cNvGrpSpPr/>
        <p:nvPr/>
      </p:nvGrpSpPr>
      <p:grpSpPr>
        <a:xfrm>
          <a:off x="0" y="0"/>
          <a:ext cx="0" cy="0"/>
          <a:chOff x="0" y="0"/>
          <a:chExt cx="0" cy="0"/>
        </a:xfrm>
      </p:grpSpPr>
      <p:pic>
        <p:nvPicPr>
          <p:cNvPr id="4" name="Picture 3" descr="A close up of a screen&#10;&#10;Description automatically generated">
            <a:extLst>
              <a:ext uri="{FF2B5EF4-FFF2-40B4-BE49-F238E27FC236}">
                <a16:creationId xmlns:a16="http://schemas.microsoft.com/office/drawing/2014/main" id="{E8885DC8-4BA4-4E3F-53C6-9DCA2F9484E9}"/>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5">
            <a:extLst>
              <a:ext uri="{FF2B5EF4-FFF2-40B4-BE49-F238E27FC236}">
                <a16:creationId xmlns:a16="http://schemas.microsoft.com/office/drawing/2014/main" id="{7856B97A-8557-4DB6-9175-7EBD0C8937DD}"/>
              </a:ext>
            </a:extLst>
          </p:cNvPr>
          <p:cNvSpPr>
            <a:spLocks noGrp="1" noRot="1" noMove="1" noResize="1" noEditPoints="1" noAdjustHandles="1" noChangeArrowheads="1" noChangeShapeType="1"/>
          </p:cNvSpPr>
          <p:nvPr>
            <p:ph type="title" hasCustomPrompt="1"/>
          </p:nvPr>
        </p:nvSpPr>
        <p:spPr>
          <a:xfrm>
            <a:off x="768872" y="2337132"/>
            <a:ext cx="6104267" cy="1280160"/>
          </a:xfrm>
          <a:noFill/>
        </p:spPr>
        <p:txBody>
          <a:bodyPr vert="horz" wrap="square" lIns="0" tIns="0" rIns="0" bIns="0" rtlCol="0" anchor="b">
            <a:noAutofit/>
          </a:bodyPr>
          <a:lstStyle>
            <a:lvl1pPr>
              <a:lnSpc>
                <a:spcPct val="95000"/>
              </a:lnSpc>
              <a:defRPr lang="en-US" sz="4000" b="0" i="0" dirty="0">
                <a:latin typeface="+mj-lt"/>
              </a:defRPr>
            </a:lvl1pPr>
          </a:lstStyle>
          <a:p>
            <a:pPr lvl="0">
              <a:lnSpc>
                <a:spcPct val="100000"/>
              </a:lnSpc>
            </a:pPr>
            <a:r>
              <a:rPr lang="en-US"/>
              <a:t>Click to add divider title (up to two lines)</a:t>
            </a:r>
          </a:p>
        </p:txBody>
      </p:sp>
      <p:sp>
        <p:nvSpPr>
          <p:cNvPr id="10" name="Subhead">
            <a:extLst>
              <a:ext uri="{FF2B5EF4-FFF2-40B4-BE49-F238E27FC236}">
                <a16:creationId xmlns:a16="http://schemas.microsoft.com/office/drawing/2014/main" id="{E9558DCD-9619-43EF-806C-010C13A11164}"/>
              </a:ext>
            </a:extLst>
          </p:cNvPr>
          <p:cNvSpPr>
            <a:spLocks noGrp="1" noRot="1" noMove="1" noResize="1" noEditPoints="1" noAdjustHandles="1" noChangeArrowheads="1" noChangeShapeType="1"/>
          </p:cNvSpPr>
          <p:nvPr>
            <p:ph type="body" sz="quarter" idx="33" hasCustomPrompt="1"/>
          </p:nvPr>
        </p:nvSpPr>
        <p:spPr>
          <a:xfrm>
            <a:off x="776689" y="4135193"/>
            <a:ext cx="6104267" cy="681251"/>
          </a:xfrm>
          <a:prstGeom prst="rect">
            <a:avLst/>
          </a:prstGeom>
          <a:noFill/>
        </p:spPr>
        <p:txBody>
          <a:bodyPr>
            <a:noAutofit/>
          </a:bodyPr>
          <a:lstStyle>
            <a:lvl1pPr marL="0" marR="0" indent="0" algn="l" defTabSz="914377" rtl="0" eaLnBrk="1" fontAlgn="auto" latinLnBrk="0" hangingPunct="1">
              <a:lnSpc>
                <a:spcPct val="95000"/>
              </a:lnSpc>
              <a:spcBef>
                <a:spcPts val="600"/>
              </a:spcBef>
              <a:spcAft>
                <a:spcPts val="0"/>
              </a:spcAft>
              <a:buClrTx/>
              <a:buSzTx/>
              <a:buFont typeface="Arial" panose="020B0604020202020204" pitchFamily="34" charset="0"/>
              <a:buNone/>
              <a:tabLst/>
              <a:defRPr sz="1800" b="0" i="0">
                <a:solidFill>
                  <a:schemeClr val="tx1"/>
                </a:solidFill>
                <a:latin typeface="Oracle Sans" panose="020B0503020204020204" pitchFamily="34"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Subhead goes here.</a:t>
            </a:r>
          </a:p>
        </p:txBody>
      </p:sp>
      <p:sp>
        <p:nvSpPr>
          <p:cNvPr id="8" name="Slide Number Placeholder 7">
            <a:extLst>
              <a:ext uri="{FF2B5EF4-FFF2-40B4-BE49-F238E27FC236}">
                <a16:creationId xmlns:a16="http://schemas.microsoft.com/office/drawing/2014/main" id="{848B57A4-1EA3-47FA-AD37-31BB82676BA8}"/>
              </a:ext>
            </a:extLst>
          </p:cNvPr>
          <p:cNvSpPr>
            <a:spLocks noGrp="1" noRot="1" noMove="1" noResize="1" noEditPoints="1" noAdjustHandles="1" noChangeArrowheads="1" noChangeShapeType="1"/>
          </p:cNvSpPr>
          <p:nvPr>
            <p:ph type="sldNum" sz="quarter" idx="12"/>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E8638588-07BC-4F98-97FA-975AE1443B66}"/>
              </a:ext>
            </a:extLst>
          </p:cNvPr>
          <p:cNvSpPr>
            <a:spLocks noGrp="1" noRot="1" noMove="1" noResize="1" noEditPoints="1" noAdjustHandles="1" noChangeArrowheads="1" noChangeShapeType="1"/>
          </p:cNvSpPr>
          <p:nvPr>
            <p:ph type="ftr" sz="quarter" idx="11"/>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3" name="Date Placeholder 2">
            <a:extLst>
              <a:ext uri="{FF2B5EF4-FFF2-40B4-BE49-F238E27FC236}">
                <a16:creationId xmlns:a16="http://schemas.microsoft.com/office/drawing/2014/main" id="{DBAE7266-CBC0-47D9-85A0-91E011093819}"/>
              </a:ext>
            </a:extLst>
          </p:cNvPr>
          <p:cNvSpPr>
            <a:spLocks noGrp="1" noRot="1" noMove="1" noResize="1" noEditPoints="1" noAdjustHandles="1" noChangeArrowheads="1" noChangeShapeType="1"/>
          </p:cNvSpPr>
          <p:nvPr>
            <p:ph type="dt" sz="half" idx="10"/>
          </p:nvPr>
        </p:nvSpPr>
        <p:spPr/>
        <p:txBody>
          <a:bodyPr/>
          <a:lstStyle>
            <a:lvl1pPr>
              <a:defRPr b="0" i="0">
                <a:solidFill>
                  <a:srgbClr val="AEA8A2"/>
                </a:solidFill>
                <a:latin typeface="Oracle Sans" panose="020B0503020204020204" pitchFamily="34" charset="0"/>
              </a:defRPr>
            </a:lvl1pPr>
          </a:lstStyle>
          <a:p>
            <a:r>
              <a:rPr lang="en-US" dirty="0"/>
              <a:t>[Date]</a:t>
            </a:r>
          </a:p>
        </p:txBody>
      </p:sp>
      <p:pic>
        <p:nvPicPr>
          <p:cNvPr id="12" name="OTag">
            <a:extLst>
              <a:ext uri="{FF2B5EF4-FFF2-40B4-BE49-F238E27FC236}">
                <a16:creationId xmlns:a16="http://schemas.microsoft.com/office/drawing/2014/main" id="{82323826-2F7C-DC44-94F9-0225962BEA89}"/>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cxnSp>
        <p:nvCxnSpPr>
          <p:cNvPr id="2" name="Accent Mark">
            <a:extLst>
              <a:ext uri="{FF2B5EF4-FFF2-40B4-BE49-F238E27FC236}">
                <a16:creationId xmlns:a16="http://schemas.microsoft.com/office/drawing/2014/main" id="{5806DFFB-10DA-31DF-97D8-5CB9A5275F33}"/>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H="1" flipV="1">
            <a:off x="768871" y="3847663"/>
            <a:ext cx="288000" cy="0"/>
          </a:xfrm>
          <a:prstGeom prst="line">
            <a:avLst/>
          </a:prstGeom>
          <a:ln w="41275" cap="flat">
            <a:solidFill>
              <a:schemeClr val="accent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639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ght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noRot="1" noMove="1" noResize="1" noEditPoints="1" noAdjustHandles="1" noChangeArrowheads="1" noChangeShapeType="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7" name="Content Placeholder 6">
            <a:extLst>
              <a:ext uri="{FF2B5EF4-FFF2-40B4-BE49-F238E27FC236}">
                <a16:creationId xmlns:a16="http://schemas.microsoft.com/office/drawing/2014/main" id="{07A30E9B-4EB7-4882-9E42-67210E9CC0B4}"/>
              </a:ext>
            </a:extLst>
          </p:cNvPr>
          <p:cNvSpPr>
            <a:spLocks noGrp="1" noRot="1" noMove="1" noResize="1" noEditPoints="1" noAdjustHandles="1" noChangeArrowheads="1" noChangeShapeType="1"/>
          </p:cNvSpPr>
          <p:nvPr>
            <p:ph sz="quarter" idx="13"/>
          </p:nvPr>
        </p:nvSpPr>
        <p:spPr>
          <a:xfrm>
            <a:off x="771526" y="1600200"/>
            <a:ext cx="10677525"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a:cs typeface="Oracle Sans" panose="020B0503020204020204" pitchFamily="34" charset="0"/>
              </a:defRPr>
            </a:lvl3pPr>
            <a:lvl4pPr>
              <a:defRPr>
                <a:latin typeface="Oracle Sans Tab Light" panose="020B0403020204020204"/>
                <a:cs typeface="Oracle Sans" panose="020B0503020204020204" pitchFamily="34" charset="0"/>
              </a:defRPr>
            </a:lvl4pPr>
            <a:lvl5pPr>
              <a:defRPr>
                <a:latin typeface="Oracle Sans Tab Light" panose="020B0403020204020204"/>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a:extLst>
              <a:ext uri="{FF2B5EF4-FFF2-40B4-BE49-F238E27FC236}">
                <a16:creationId xmlns:a16="http://schemas.microsoft.com/office/drawing/2014/main" id="{5D441708-8B15-4FCB-89B4-E673D271FDD5}"/>
              </a:ext>
            </a:extLst>
          </p:cNvPr>
          <p:cNvSpPr>
            <a:spLocks noGrp="1" noRot="1" noMove="1" noResize="1" noEditPoints="1" noAdjustHandles="1" noChangeArrowheads="1" noChangeShapeType="1"/>
          </p:cNvSpPr>
          <p:nvPr>
            <p:ph type="sldNum" sz="quarter" idx="4"/>
          </p:nvPr>
        </p:nvSpPr>
        <p:spPr>
          <a:xfrm>
            <a:off x="762000" y="6423660"/>
            <a:ext cx="365760" cy="365760"/>
          </a:xfrm>
          <a:prstGeom prst="rect">
            <a:avLst/>
          </a:prstGeom>
        </p:spPr>
        <p:txBody>
          <a:bodyPr vert="horz" lIns="0" tIns="0" rIns="0" bIns="0" rtlCol="0" anchor="ctr"/>
          <a:lstStyle>
            <a:lvl1pPr algn="l">
              <a:defRPr sz="900" b="0" i="0">
                <a:solidFill>
                  <a:srgbClr val="8B8580"/>
                </a:solidFill>
                <a:latin typeface="Oracle Sans" panose="020B0503020204020204" pitchFamily="34" charset="0"/>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noRot="1" noMove="1" noResize="1" noEditPoints="1" noAdjustHandles="1" noChangeArrowheads="1" noChangeShapeType="1"/>
          </p:cNvSpPr>
          <p:nvPr>
            <p:ph type="ftr" sz="quarter" idx="3"/>
          </p:nvPr>
        </p:nvSpPr>
        <p:spPr>
          <a:xfrm>
            <a:off x="1127760" y="6423979"/>
            <a:ext cx="5745379" cy="365125"/>
          </a:xfrm>
          <a:prstGeom prst="rect">
            <a:avLst/>
          </a:prstGeom>
        </p:spPr>
        <p:txBody>
          <a:bodyPr vert="horz" lIns="0" tIns="0" rIns="0" bIns="0" rtlCol="0" anchor="ctr"/>
          <a:lstStyle>
            <a:lvl1pPr algn="l">
              <a:defRPr sz="900" b="0" i="0">
                <a:solidFill>
                  <a:srgbClr val="8B8580"/>
                </a:solidFill>
                <a:latin typeface="Oracle Sans" panose="020B0503020204020204" pitchFamily="34" charset="0"/>
              </a:defRPr>
            </a:lvl1pPr>
          </a:lstStyle>
          <a:p>
            <a:r>
              <a:rPr lang="en-US" dirty="0"/>
              <a:t>Copyright © 2024, Oracle and/or its affiliates</a:t>
            </a:r>
          </a:p>
        </p:txBody>
      </p:sp>
      <p:sp>
        <p:nvSpPr>
          <p:cNvPr id="19" name="Date">
            <a:extLst>
              <a:ext uri="{FF2B5EF4-FFF2-40B4-BE49-F238E27FC236}">
                <a16:creationId xmlns:a16="http://schemas.microsoft.com/office/drawing/2014/main" id="{2702B7E4-DD93-4403-964F-982773FE3422}"/>
              </a:ext>
            </a:extLst>
          </p:cNvPr>
          <p:cNvSpPr>
            <a:spLocks noGrp="1" noRot="1" noMove="1" noResize="1" noEditPoints="1" noAdjustHandles="1" noChangeArrowheads="1" noChangeShapeType="1"/>
          </p:cNvSpPr>
          <p:nvPr>
            <p:ph type="dt" sz="half" idx="2"/>
          </p:nvPr>
        </p:nvSpPr>
        <p:spPr>
          <a:xfrm>
            <a:off x="6873139" y="6425605"/>
            <a:ext cx="2743200" cy="363500"/>
          </a:xfrm>
          <a:prstGeom prst="rect">
            <a:avLst/>
          </a:prstGeom>
        </p:spPr>
        <p:txBody>
          <a:bodyPr vert="horz" lIns="0" tIns="0" rIns="0" bIns="0" rtlCol="0" anchor="ctr"/>
          <a:lstStyle>
            <a:lvl1pPr>
              <a:defRPr lang="en-US" sz="900" b="0" i="0" smtClean="0">
                <a:solidFill>
                  <a:srgbClr val="8B8580"/>
                </a:solidFill>
                <a:latin typeface="Oracle Sans" panose="020B0503020204020204" pitchFamily="34" charset="0"/>
              </a:defRPr>
            </a:lvl1pPr>
          </a:lstStyle>
          <a:p>
            <a:r>
              <a:rPr lang="en-US" dirty="0"/>
              <a:t>[Date]</a:t>
            </a:r>
          </a:p>
        </p:txBody>
      </p:sp>
      <p:pic>
        <p:nvPicPr>
          <p:cNvPr id="5" name="Bloom" descr="A black background with yellow dots&#10;&#10;Description automatically generated">
            <a:extLst>
              <a:ext uri="{FF2B5EF4-FFF2-40B4-BE49-F238E27FC236}">
                <a16:creationId xmlns:a16="http://schemas.microsoft.com/office/drawing/2014/main" id="{8D25B7A2-CE96-C32D-4135-B1B3BE0C6F91}"/>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4036" b="60256"/>
          <a:stretch/>
        </p:blipFill>
        <p:spPr>
          <a:xfrm>
            <a:off x="9802762" y="0"/>
            <a:ext cx="2389239" cy="2057400"/>
          </a:xfrm>
          <a:prstGeom prst="rect">
            <a:avLst/>
          </a:prstGeom>
        </p:spPr>
      </p:pic>
    </p:spTree>
    <p:extLst>
      <p:ext uri="{BB962C8B-B14F-4D97-AF65-F5344CB8AC3E}">
        <p14:creationId xmlns:p14="http://schemas.microsoft.com/office/powerpoint/2010/main" val="33477558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 - Title 1 Column">
    <p:bg>
      <p:bgRef idx="1001">
        <a:schemeClr val="bg2"/>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4B5BB6C-77A2-4299-98DB-F23A8BBC354D}"/>
              </a:ext>
            </a:extLst>
          </p:cNvPr>
          <p:cNvSpPr>
            <a:spLocks noGrp="1" noRot="1" noMove="1" noResize="1" noEditPoints="1" noAdjustHandles="1" noChangeArrowheads="1" noChangeShapeType="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7" name="Content Placeholder 6">
            <a:extLst>
              <a:ext uri="{FF2B5EF4-FFF2-40B4-BE49-F238E27FC236}">
                <a16:creationId xmlns:a16="http://schemas.microsoft.com/office/drawing/2014/main" id="{07A30E9B-4EB7-4882-9E42-67210E9CC0B4}"/>
              </a:ext>
            </a:extLst>
          </p:cNvPr>
          <p:cNvSpPr>
            <a:spLocks noGrp="1" noRot="1" noMove="1" noResize="1" noEditPoints="1" noAdjustHandles="1" noChangeArrowheads="1" noChangeShapeType="1"/>
          </p:cNvSpPr>
          <p:nvPr>
            <p:ph sz="quarter" idx="13"/>
          </p:nvPr>
        </p:nvSpPr>
        <p:spPr>
          <a:xfrm>
            <a:off x="771526" y="1600200"/>
            <a:ext cx="10677525"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a:cs typeface="Oracle Sans" panose="020B0503020204020204" pitchFamily="34" charset="0"/>
              </a:defRPr>
            </a:lvl3pPr>
            <a:lvl4pPr>
              <a:defRPr>
                <a:latin typeface="Oracle Sans Tab Light" panose="020B0403020204020204"/>
                <a:cs typeface="Oracle Sans" panose="020B0503020204020204" pitchFamily="34" charset="0"/>
              </a:defRPr>
            </a:lvl4pPr>
            <a:lvl5pPr>
              <a:defRPr>
                <a:latin typeface="Oracle Sans Tab Light" panose="020B0403020204020204"/>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a:extLst>
              <a:ext uri="{FF2B5EF4-FFF2-40B4-BE49-F238E27FC236}">
                <a16:creationId xmlns:a16="http://schemas.microsoft.com/office/drawing/2014/main" id="{5D441708-8B15-4FCB-89B4-E673D271FDD5}"/>
              </a:ext>
            </a:extLst>
          </p:cNvPr>
          <p:cNvSpPr>
            <a:spLocks noGrp="1" noRot="1" noMove="1" noResize="1" noEditPoints="1" noAdjustHandles="1" noChangeArrowheads="1" noChangeShapeType="1"/>
          </p:cNvSpPr>
          <p:nvPr>
            <p:ph type="sldNum" sz="quarter" idx="4"/>
          </p:nvPr>
        </p:nvSpPr>
        <p:spPr>
          <a:xfrm>
            <a:off x="762000" y="6423660"/>
            <a:ext cx="365760" cy="365760"/>
          </a:xfrm>
          <a:prstGeom prst="rect">
            <a:avLst/>
          </a:prstGeom>
        </p:spPr>
        <p:txBody>
          <a:bodyPr vert="horz" lIns="0" tIns="0" rIns="0" bIns="0" rtlCol="0" anchor="ctr"/>
          <a:lstStyle>
            <a:lvl1pPr algn="l">
              <a:defRPr sz="900" b="0" i="0">
                <a:solidFill>
                  <a:srgbClr val="8B8580"/>
                </a:solidFill>
                <a:latin typeface="Oracle Sans" panose="020B0503020204020204" pitchFamily="34" charset="0"/>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C80D3E3D-D429-473E-903C-04622CCE81D0}"/>
              </a:ext>
            </a:extLst>
          </p:cNvPr>
          <p:cNvSpPr>
            <a:spLocks noGrp="1" noRot="1" noMove="1" noResize="1" noEditPoints="1" noAdjustHandles="1" noChangeArrowheads="1" noChangeShapeType="1"/>
          </p:cNvSpPr>
          <p:nvPr>
            <p:ph type="ftr" sz="quarter" idx="3"/>
          </p:nvPr>
        </p:nvSpPr>
        <p:spPr>
          <a:xfrm>
            <a:off x="1127760" y="6423979"/>
            <a:ext cx="5745379" cy="365125"/>
          </a:xfrm>
          <a:prstGeom prst="rect">
            <a:avLst/>
          </a:prstGeom>
        </p:spPr>
        <p:txBody>
          <a:bodyPr vert="horz" lIns="0" tIns="0" rIns="0" bIns="0" rtlCol="0" anchor="ctr"/>
          <a:lstStyle>
            <a:lvl1pPr algn="l">
              <a:defRPr sz="900" b="0" i="0">
                <a:solidFill>
                  <a:srgbClr val="8B8580"/>
                </a:solidFill>
                <a:latin typeface="Oracle Sans" panose="020B0503020204020204" pitchFamily="34" charset="0"/>
              </a:defRPr>
            </a:lvl1pPr>
          </a:lstStyle>
          <a:p>
            <a:r>
              <a:rPr lang="en-US" dirty="0"/>
              <a:t>Copyright © 2024, Oracle and/or its affiliates</a:t>
            </a:r>
          </a:p>
        </p:txBody>
      </p:sp>
      <p:sp>
        <p:nvSpPr>
          <p:cNvPr id="19" name="Date">
            <a:extLst>
              <a:ext uri="{FF2B5EF4-FFF2-40B4-BE49-F238E27FC236}">
                <a16:creationId xmlns:a16="http://schemas.microsoft.com/office/drawing/2014/main" id="{2702B7E4-DD93-4403-964F-982773FE3422}"/>
              </a:ext>
            </a:extLst>
          </p:cNvPr>
          <p:cNvSpPr>
            <a:spLocks noGrp="1" noRot="1" noMove="1" noResize="1" noEditPoints="1" noAdjustHandles="1" noChangeArrowheads="1" noChangeShapeType="1"/>
          </p:cNvSpPr>
          <p:nvPr>
            <p:ph type="dt" sz="half" idx="2"/>
          </p:nvPr>
        </p:nvSpPr>
        <p:spPr>
          <a:xfrm>
            <a:off x="6873139" y="6425605"/>
            <a:ext cx="2743200" cy="363500"/>
          </a:xfrm>
          <a:prstGeom prst="rect">
            <a:avLst/>
          </a:prstGeom>
        </p:spPr>
        <p:txBody>
          <a:bodyPr vert="horz" lIns="0" tIns="0" rIns="0" bIns="0" rtlCol="0" anchor="ctr"/>
          <a:lstStyle>
            <a:lvl1pPr>
              <a:defRPr lang="en-US" sz="900" b="0" i="0" smtClean="0">
                <a:solidFill>
                  <a:srgbClr val="8B8580"/>
                </a:solidFill>
                <a:latin typeface="Oracle Sans" panose="020B0503020204020204" pitchFamily="34" charset="0"/>
              </a:defRPr>
            </a:lvl1pPr>
          </a:lstStyle>
          <a:p>
            <a:r>
              <a:rPr lang="en-US" dirty="0"/>
              <a:t>[Date]</a:t>
            </a:r>
          </a:p>
        </p:txBody>
      </p:sp>
      <p:pic>
        <p:nvPicPr>
          <p:cNvPr id="5" name="Picture 4" descr="A black background with yellow dots&#10;&#10;Description automatically generated">
            <a:extLst>
              <a:ext uri="{FF2B5EF4-FFF2-40B4-BE49-F238E27FC236}">
                <a16:creationId xmlns:a16="http://schemas.microsoft.com/office/drawing/2014/main" id="{8D25B7A2-CE96-C32D-4135-B1B3BE0C6F91}"/>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4036" b="60256"/>
          <a:stretch/>
        </p:blipFill>
        <p:spPr>
          <a:xfrm>
            <a:off x="9802762" y="0"/>
            <a:ext cx="2389239" cy="2057400"/>
          </a:xfrm>
          <a:prstGeom prst="rect">
            <a:avLst/>
          </a:prstGeom>
        </p:spPr>
      </p:pic>
    </p:spTree>
    <p:extLst>
      <p:ext uri="{BB962C8B-B14F-4D97-AF65-F5344CB8AC3E}">
        <p14:creationId xmlns:p14="http://schemas.microsoft.com/office/powerpoint/2010/main" val="3604881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AB311-518D-6E9B-CA0A-4E397ED962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5A86EB-A488-AFAD-F522-E8A215FA8F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B03E1-5284-D94D-6BEF-62AC2FB589B5}"/>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5" name="Footer Placeholder 4">
            <a:extLst>
              <a:ext uri="{FF2B5EF4-FFF2-40B4-BE49-F238E27FC236}">
                <a16:creationId xmlns:a16="http://schemas.microsoft.com/office/drawing/2014/main" id="{79428121-45ED-C102-5449-DA55F209F3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0A7EAB-5186-9EB4-F80B-F8CB715DCBAB}"/>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1173768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ight - Title 2 Column">
    <p:bg>
      <p:bgRef idx="1001">
        <a:schemeClr val="bg2"/>
      </p:bgRef>
    </p:bg>
    <p:spTree>
      <p:nvGrpSpPr>
        <p:cNvPr id="1" name=""/>
        <p:cNvGrpSpPr/>
        <p:nvPr/>
      </p:nvGrpSpPr>
      <p:grpSpPr>
        <a:xfrm>
          <a:off x="0" y="0"/>
          <a:ext cx="0" cy="0"/>
          <a:chOff x="0" y="0"/>
          <a:chExt cx="0" cy="0"/>
        </a:xfrm>
      </p:grpSpPr>
      <p:pic>
        <p:nvPicPr>
          <p:cNvPr id="3" name="Picture 2" descr="A black background with a black border&#10;&#10;Description automatically generated with medium confidence">
            <a:extLst>
              <a:ext uri="{FF2B5EF4-FFF2-40B4-BE49-F238E27FC236}">
                <a16:creationId xmlns:a16="http://schemas.microsoft.com/office/drawing/2014/main" id="{E1D46779-4A8C-89B5-8789-50A39CDE12FF}"/>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9817" b="66492"/>
          <a:stretch/>
        </p:blipFill>
        <p:spPr>
          <a:xfrm>
            <a:off x="9616338" y="2"/>
            <a:ext cx="2575663" cy="1608575"/>
          </a:xfrm>
          <a:prstGeom prst="rect">
            <a:avLst/>
          </a:prstGeom>
        </p:spPr>
      </p:pic>
      <p:sp>
        <p:nvSpPr>
          <p:cNvPr id="5" name="Title 4">
            <a:extLst>
              <a:ext uri="{FF2B5EF4-FFF2-40B4-BE49-F238E27FC236}">
                <a16:creationId xmlns:a16="http://schemas.microsoft.com/office/drawing/2014/main" id="{D69740FE-E1B8-466B-970A-4E081BCA3143}"/>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8875" y="1608575"/>
            <a:ext cx="5084064"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b="0" i="0">
                <a:cs typeface="Oracle Sans" panose="020B0503020204020204" pitchFamily="34" charset="0"/>
              </a:defRPr>
            </a:lvl3pPr>
            <a:lvl4pPr>
              <a:defRPr b="0" i="0">
                <a:cs typeface="Oracle Sans" panose="020B0503020204020204" pitchFamily="34" charset="0"/>
              </a:defRPr>
            </a:lvl4pPr>
            <a:lvl5pPr>
              <a:defRPr b="0" i="0">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905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6366215" y="1608575"/>
            <a:ext cx="5084064"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b="0" i="0">
                <a:cs typeface="Oracle Sans" panose="020B0503020204020204" pitchFamily="34" charset="0"/>
              </a:defRPr>
            </a:lvl3pPr>
            <a:lvl4pPr>
              <a:defRPr b="0" i="0">
                <a:cs typeface="Oracle Sans" panose="020B0503020204020204" pitchFamily="34" charset="0"/>
              </a:defRPr>
            </a:lvl4pPr>
            <a:lvl5pPr>
              <a:defRPr b="0" i="0">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424C32FC-D616-45B7-A051-90859CE92D73}"/>
              </a:ext>
            </a:extLst>
          </p:cNvPr>
          <p:cNvSpPr>
            <a:spLocks noGrp="1"/>
          </p:cNvSpPr>
          <p:nvPr>
            <p:ph type="sldNum" sz="quarter" idx="18"/>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48F71CDA-982A-476F-ADB7-47031714FD6F}"/>
              </a:ext>
            </a:extLst>
          </p:cNvPr>
          <p:cNvSpPr>
            <a:spLocks noGrp="1"/>
          </p:cNvSpPr>
          <p:nvPr>
            <p:ph type="ftr" sz="quarter" idx="17"/>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4B5A409C-CB05-4133-9F5F-1D2097DE34E0}"/>
              </a:ext>
            </a:extLst>
          </p:cNvPr>
          <p:cNvSpPr>
            <a:spLocks noGrp="1"/>
          </p:cNvSpPr>
          <p:nvPr>
            <p:ph type="dt" sz="half" idx="16"/>
          </p:nvPr>
        </p:nvSpPr>
        <p:spPr/>
        <p:txBody>
          <a:bodyPr/>
          <a:lstStyle>
            <a:lvl1pPr>
              <a:defRPr b="0" i="0">
                <a:latin typeface="Oracle Sans" panose="020B0503020204020204" pitchFamily="34" charset="0"/>
              </a:defRPr>
            </a:lvl1pPr>
          </a:lstStyle>
          <a:p>
            <a:r>
              <a:rPr lang="en-US" dirty="0"/>
              <a:t>[Date]</a:t>
            </a:r>
          </a:p>
        </p:txBody>
      </p:sp>
      <p:pic>
        <p:nvPicPr>
          <p:cNvPr id="12" name="OTag">
            <a:extLst>
              <a:ext uri="{FF2B5EF4-FFF2-40B4-BE49-F238E27FC236}">
                <a16:creationId xmlns:a16="http://schemas.microsoft.com/office/drawing/2014/main" id="{DDE8776E-BE08-D148-AA47-8308E0EAE40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11916003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 - Title 2 Column">
    <p:spTree>
      <p:nvGrpSpPr>
        <p:cNvPr id="1" name=""/>
        <p:cNvGrpSpPr/>
        <p:nvPr/>
      </p:nvGrpSpPr>
      <p:grpSpPr>
        <a:xfrm>
          <a:off x="0" y="0"/>
          <a:ext cx="0" cy="0"/>
          <a:chOff x="0" y="0"/>
          <a:chExt cx="0" cy="0"/>
        </a:xfrm>
      </p:grpSpPr>
      <p:pic>
        <p:nvPicPr>
          <p:cNvPr id="8" name="Bloom" descr="A black background with a black border&#10;&#10;Description automatically generated with medium confidence">
            <a:extLst>
              <a:ext uri="{FF2B5EF4-FFF2-40B4-BE49-F238E27FC236}">
                <a16:creationId xmlns:a16="http://schemas.microsoft.com/office/drawing/2014/main" id="{EA1506D1-3948-7C2A-C560-CFEEEBA7ABCC}"/>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9817" b="57142"/>
          <a:stretch/>
        </p:blipFill>
        <p:spPr>
          <a:xfrm>
            <a:off x="9616338" y="0"/>
            <a:ext cx="2575663" cy="2057400"/>
          </a:xfrm>
          <a:prstGeom prst="rect">
            <a:avLst/>
          </a:prstGeom>
        </p:spPr>
      </p:pic>
      <p:sp>
        <p:nvSpPr>
          <p:cNvPr id="3" name="Title 2">
            <a:extLst>
              <a:ext uri="{FF2B5EF4-FFF2-40B4-BE49-F238E27FC236}">
                <a16:creationId xmlns:a16="http://schemas.microsoft.com/office/drawing/2014/main" id="{B1F59826-0B3C-4973-B5FA-B18F68758F38}"/>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8875" y="1608575"/>
            <a:ext cx="5084064"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b="0" i="0">
                <a:cs typeface="Oracle Sans" panose="020B0503020204020204" pitchFamily="34" charset="0"/>
              </a:defRPr>
            </a:lvl3pPr>
            <a:lvl4pPr>
              <a:defRPr b="0" i="0">
                <a:cs typeface="Oracle Sans" panose="020B0503020204020204" pitchFamily="34" charset="0"/>
              </a:defRPr>
            </a:lvl4pPr>
            <a:lvl5pPr>
              <a:defRPr b="0" i="0">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Column Divider">
            <a:extLst>
              <a:ext uri="{FF2B5EF4-FFF2-40B4-BE49-F238E27FC236}">
                <a16:creationId xmlns:a16="http://schemas.microsoft.com/office/drawing/2014/main" id="{C3377C95-3E35-473F-8E81-1FDFBEBC758A}"/>
              </a:ext>
              <a:ext uri="{C183D7F6-B498-43B3-948B-1728B52AA6E4}">
                <adec:decorative xmlns:adec="http://schemas.microsoft.com/office/drawing/2017/decorative" val="1"/>
              </a:ext>
            </a:extLst>
          </p:cNvPr>
          <p:cNvCxnSpPr>
            <a:cxnSpLocks/>
          </p:cNvCxnSpPr>
          <p:nvPr userDrawn="1"/>
        </p:nvCxnSpPr>
        <p:spPr>
          <a:xfrm>
            <a:off x="6109577" y="1608575"/>
            <a:ext cx="0" cy="4507992"/>
          </a:xfrm>
          <a:prstGeom prst="line">
            <a:avLst/>
          </a:prstGeom>
          <a:ln w="1905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8" name="Content 2">
            <a:extLst>
              <a:ext uri="{FF2B5EF4-FFF2-40B4-BE49-F238E27FC236}">
                <a16:creationId xmlns:a16="http://schemas.microsoft.com/office/drawing/2014/main" id="{22A9895A-06CA-46D6-B3EB-7038E6493585}"/>
              </a:ext>
            </a:extLst>
          </p:cNvPr>
          <p:cNvSpPr>
            <a:spLocks noGrp="1"/>
          </p:cNvSpPr>
          <p:nvPr>
            <p:ph sz="quarter" idx="15"/>
          </p:nvPr>
        </p:nvSpPr>
        <p:spPr>
          <a:xfrm>
            <a:off x="6366215" y="1608575"/>
            <a:ext cx="5084064"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b="0" i="0">
                <a:cs typeface="Oracle Sans" panose="020B0503020204020204" pitchFamily="34" charset="0"/>
              </a:defRPr>
            </a:lvl3pPr>
            <a:lvl4pPr>
              <a:defRPr b="0" i="0">
                <a:cs typeface="Oracle Sans" panose="020B0503020204020204" pitchFamily="34" charset="0"/>
              </a:defRPr>
            </a:lvl4pPr>
            <a:lvl5pPr>
              <a:defRPr b="0" i="0">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835DE06-0B0B-4818-81DB-FDBB019FF7BA}"/>
              </a:ext>
            </a:extLst>
          </p:cNvPr>
          <p:cNvSpPr>
            <a:spLocks noGrp="1"/>
          </p:cNvSpPr>
          <p:nvPr>
            <p:ph type="sldNum" sz="quarter" idx="18"/>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17D7F1A-871E-41E8-ADDC-EC649B1827F4}"/>
              </a:ext>
            </a:extLst>
          </p:cNvPr>
          <p:cNvSpPr>
            <a:spLocks noGrp="1"/>
          </p:cNvSpPr>
          <p:nvPr>
            <p:ph type="ftr" sz="quarter" idx="17"/>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2" name="Date Placeholder 1">
            <a:extLst>
              <a:ext uri="{FF2B5EF4-FFF2-40B4-BE49-F238E27FC236}">
                <a16:creationId xmlns:a16="http://schemas.microsoft.com/office/drawing/2014/main" id="{A5D91B51-6B36-47A4-903E-93C057BB06EB}"/>
              </a:ext>
            </a:extLst>
          </p:cNvPr>
          <p:cNvSpPr>
            <a:spLocks noGrp="1"/>
          </p:cNvSpPr>
          <p:nvPr>
            <p:ph type="dt" sz="half" idx="16"/>
          </p:nvPr>
        </p:nvSpPr>
        <p:spPr/>
        <p:txBody>
          <a:bodyPr/>
          <a:lstStyle>
            <a:lvl1pPr>
              <a:defRPr b="0" i="0">
                <a:solidFill>
                  <a:srgbClr val="AEA8A2"/>
                </a:solidFill>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403900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ght - Title/Subtitle 1 Column">
    <p:bg>
      <p:bgRef idx="1001">
        <a:schemeClr val="bg2"/>
      </p:bgRef>
    </p:bg>
    <p:spTree>
      <p:nvGrpSpPr>
        <p:cNvPr id="1" name=""/>
        <p:cNvGrpSpPr/>
        <p:nvPr/>
      </p:nvGrpSpPr>
      <p:grpSpPr>
        <a:xfrm>
          <a:off x="0" y="0"/>
          <a:ext cx="0" cy="0"/>
          <a:chOff x="0" y="0"/>
          <a:chExt cx="0" cy="0"/>
        </a:xfrm>
      </p:grpSpPr>
      <p:pic>
        <p:nvPicPr>
          <p:cNvPr id="10" name="Picture 9" descr="A close up of a lamp&#10;&#10;Description automatically generated">
            <a:extLst>
              <a:ext uri="{FF2B5EF4-FFF2-40B4-BE49-F238E27FC236}">
                <a16:creationId xmlns:a16="http://schemas.microsoft.com/office/drawing/2014/main" id="{9CFD8D2D-615C-7D6D-2106-F0DB3A9A2C29}"/>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1603" b="66667"/>
          <a:stretch/>
        </p:blipFill>
        <p:spPr>
          <a:xfrm>
            <a:off x="8915400" y="1"/>
            <a:ext cx="3276600" cy="1600201"/>
          </a:xfrm>
          <a:prstGeom prst="rect">
            <a:avLst/>
          </a:prstGeom>
        </p:spPr>
      </p:pic>
      <p:sp>
        <p:nvSpPr>
          <p:cNvPr id="2" name="Title 1">
            <a:extLst>
              <a:ext uri="{FF2B5EF4-FFF2-40B4-BE49-F238E27FC236}">
                <a16:creationId xmlns:a16="http://schemas.microsoft.com/office/drawing/2014/main" id="{DEE4D9CD-CDC4-4642-8CDA-7351404FC2D2}"/>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14710"/>
            <a:ext cx="10671048" cy="330540"/>
          </a:xfrm>
          <a:prstGeom prst="rect">
            <a:avLst/>
          </a:prstGeom>
        </p:spPr>
        <p:txBody>
          <a:bodyPr lIns="0">
            <a:noAutofit/>
          </a:bodyPr>
          <a:lstStyle>
            <a:lvl1pPr marL="0" indent="0">
              <a:spcAft>
                <a:spcPts val="0"/>
              </a:spcAft>
              <a:buNone/>
              <a:defRPr sz="2000" b="0" i="0">
                <a:latin typeface="Oracle Sans" panose="020B0503020204020204" pitchFamily="34" charset="0"/>
                <a:cs typeface="Oracle Sans" panose="020B0503020204020204" pitchFamily="34" charset="0"/>
              </a:defRPr>
            </a:lvl1pPr>
          </a:lstStyle>
          <a:p>
            <a:pPr lvl="0"/>
            <a:r>
              <a:rPr lang="en-US"/>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4" y="1600201"/>
            <a:ext cx="10671175" cy="450691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a:cs typeface="Oracle Sans" panose="020B0503020204020204" pitchFamily="34" charset="0"/>
              </a:defRPr>
            </a:lvl3pPr>
            <a:lvl4pPr>
              <a:defRPr>
                <a:cs typeface="Oracle Sans" panose="020B0503020204020204" pitchFamily="34" charset="0"/>
              </a:defRPr>
            </a:lvl4pPr>
            <a:lvl5pPr>
              <a:defRPr>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7A59FA82-C146-45DF-AE7B-4B5698706BEA}"/>
              </a:ext>
            </a:extLst>
          </p:cNvPr>
          <p:cNvSpPr>
            <a:spLocks noGrp="1"/>
          </p:cNvSpPr>
          <p:nvPr>
            <p:ph type="sldNum" sz="quarter" idx="17"/>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E2CE12F3-375D-4B05-A71D-DA14DF8ADB8E}"/>
              </a:ext>
            </a:extLst>
          </p:cNvPr>
          <p:cNvSpPr>
            <a:spLocks noGrp="1"/>
          </p:cNvSpPr>
          <p:nvPr>
            <p:ph type="ftr" sz="quarter" idx="16"/>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5" name="Date Placeholder 4">
            <a:extLst>
              <a:ext uri="{FF2B5EF4-FFF2-40B4-BE49-F238E27FC236}">
                <a16:creationId xmlns:a16="http://schemas.microsoft.com/office/drawing/2014/main" id="{48C5C278-52DE-4C8A-933B-1109B3282E51}"/>
              </a:ext>
            </a:extLst>
          </p:cNvPr>
          <p:cNvSpPr>
            <a:spLocks noGrp="1"/>
          </p:cNvSpPr>
          <p:nvPr>
            <p:ph type="dt" sz="half" idx="15"/>
          </p:nvPr>
        </p:nvSpPr>
        <p:spPr/>
        <p:txBody>
          <a:bodyPr/>
          <a:lstStyle>
            <a:lvl1pPr>
              <a:defRPr b="0" i="0">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30302288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 - Title/Subtitle 1 Column">
    <p:spTree>
      <p:nvGrpSpPr>
        <p:cNvPr id="1" name=""/>
        <p:cNvGrpSpPr/>
        <p:nvPr/>
      </p:nvGrpSpPr>
      <p:grpSpPr>
        <a:xfrm>
          <a:off x="0" y="0"/>
          <a:ext cx="0" cy="0"/>
          <a:chOff x="0" y="0"/>
          <a:chExt cx="0" cy="0"/>
        </a:xfrm>
      </p:grpSpPr>
      <p:pic>
        <p:nvPicPr>
          <p:cNvPr id="4" name="Picture 3" descr="A close up of a lamp&#10;&#10;Description automatically generated">
            <a:extLst>
              <a:ext uri="{FF2B5EF4-FFF2-40B4-BE49-F238E27FC236}">
                <a16:creationId xmlns:a16="http://schemas.microsoft.com/office/drawing/2014/main" id="{578CB1AD-431E-1FF2-A581-099E6BE89CAE}"/>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1603" b="66667"/>
          <a:stretch/>
        </p:blipFill>
        <p:spPr>
          <a:xfrm>
            <a:off x="8915400" y="1"/>
            <a:ext cx="3276600" cy="1600201"/>
          </a:xfrm>
          <a:prstGeom prst="rect">
            <a:avLst/>
          </a:prstGeom>
        </p:spPr>
      </p:pic>
      <p:sp>
        <p:nvSpPr>
          <p:cNvPr id="2" name="Title 1">
            <a:extLst>
              <a:ext uri="{FF2B5EF4-FFF2-40B4-BE49-F238E27FC236}">
                <a16:creationId xmlns:a16="http://schemas.microsoft.com/office/drawing/2014/main" id="{C3E68516-E3E0-4F22-9EB7-1A85E1D3B5A1}"/>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3" name="Subtitle">
            <a:extLst>
              <a:ext uri="{FF2B5EF4-FFF2-40B4-BE49-F238E27FC236}">
                <a16:creationId xmlns:a16="http://schemas.microsoft.com/office/drawing/2014/main" id="{46A3BF75-E03A-3149-A8B6-C22593F32B62}"/>
              </a:ext>
            </a:extLst>
          </p:cNvPr>
          <p:cNvSpPr>
            <a:spLocks noGrp="1"/>
          </p:cNvSpPr>
          <p:nvPr>
            <p:ph type="body" sz="quarter" idx="11" hasCustomPrompt="1"/>
          </p:nvPr>
        </p:nvSpPr>
        <p:spPr>
          <a:xfrm>
            <a:off x="766763" y="1009905"/>
            <a:ext cx="10671048" cy="330540"/>
          </a:xfrm>
          <a:prstGeom prst="rect">
            <a:avLst/>
          </a:prstGeom>
        </p:spPr>
        <p:txBody>
          <a:bodyPr lIns="0">
            <a:noAutofit/>
          </a:bodyPr>
          <a:lstStyle>
            <a:lvl1pPr marL="0" indent="0">
              <a:spcAft>
                <a:spcPts val="0"/>
              </a:spcAft>
              <a:buNone/>
              <a:defRPr sz="2000" b="0" i="0">
                <a:latin typeface="Oracle Sans" panose="020B0503020204020204" pitchFamily="34" charset="0"/>
                <a:cs typeface="Oracle Sans" panose="020B0503020204020204" pitchFamily="34" charset="0"/>
              </a:defRPr>
            </a:lvl1pPr>
          </a:lstStyle>
          <a:p>
            <a:pPr lvl="0"/>
            <a:r>
              <a:rPr lang="en-US"/>
              <a:t>Subtitle</a:t>
            </a:r>
          </a:p>
        </p:txBody>
      </p:sp>
      <p:sp>
        <p:nvSpPr>
          <p:cNvPr id="6" name="Content">
            <a:extLst>
              <a:ext uri="{FF2B5EF4-FFF2-40B4-BE49-F238E27FC236}">
                <a16:creationId xmlns:a16="http://schemas.microsoft.com/office/drawing/2014/main" id="{238CEDEE-F37B-4496-9270-0479A31C9762}"/>
              </a:ext>
            </a:extLst>
          </p:cNvPr>
          <p:cNvSpPr>
            <a:spLocks noGrp="1"/>
          </p:cNvSpPr>
          <p:nvPr>
            <p:ph sz="quarter" idx="14"/>
          </p:nvPr>
        </p:nvSpPr>
        <p:spPr>
          <a:xfrm>
            <a:off x="766764" y="1600199"/>
            <a:ext cx="10671175" cy="4507992"/>
          </a:xfrm>
        </p:spPr>
        <p:txBody>
          <a:bodyPr/>
          <a:lstStyle>
            <a:lvl1pPr>
              <a:defRPr b="0" i="0">
                <a:latin typeface="Oracle Sans" panose="020B0503020204020204" pitchFamily="34" charset="0"/>
                <a:cs typeface="Oracle Sans" panose="020B0503020204020204" pitchFamily="34" charset="0"/>
              </a:defRPr>
            </a:lvl1pPr>
            <a:lvl2pPr>
              <a:defRPr b="0" i="0">
                <a:latin typeface="Oracle Sans" panose="020B0503020204020204" pitchFamily="34" charset="0"/>
                <a:cs typeface="Oracle Sans" panose="020B0503020204020204" pitchFamily="34" charset="0"/>
              </a:defRPr>
            </a:lvl2pPr>
            <a:lvl3pPr>
              <a:defRPr>
                <a:cs typeface="Oracle Sans" panose="020B0503020204020204" pitchFamily="34" charset="0"/>
              </a:defRPr>
            </a:lvl3pPr>
            <a:lvl4pPr>
              <a:defRPr>
                <a:cs typeface="Oracle Sans" panose="020B0503020204020204" pitchFamily="34" charset="0"/>
              </a:defRPr>
            </a:lvl4pPr>
            <a:lvl5pPr>
              <a:defRPr>
                <a:cs typeface="Oracle Sans" panose="020B05030202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657290E2-8EA8-4572-BB48-C18007201785}"/>
              </a:ext>
            </a:extLst>
          </p:cNvPr>
          <p:cNvSpPr>
            <a:spLocks noGrp="1"/>
          </p:cNvSpPr>
          <p:nvPr>
            <p:ph type="sldNum" sz="quarter" idx="17"/>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C1A7F3B8-F794-4AF5-B07B-32A3084A6AB2}"/>
              </a:ext>
            </a:extLst>
          </p:cNvPr>
          <p:cNvSpPr>
            <a:spLocks noGrp="1"/>
          </p:cNvSpPr>
          <p:nvPr>
            <p:ph type="ftr" sz="quarter" idx="16"/>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5" name="Date Placeholder 4">
            <a:extLst>
              <a:ext uri="{FF2B5EF4-FFF2-40B4-BE49-F238E27FC236}">
                <a16:creationId xmlns:a16="http://schemas.microsoft.com/office/drawing/2014/main" id="{7A72FE7D-30FF-45E2-9F8B-D073887C33E8}"/>
              </a:ext>
            </a:extLst>
          </p:cNvPr>
          <p:cNvSpPr>
            <a:spLocks noGrp="1"/>
          </p:cNvSpPr>
          <p:nvPr>
            <p:ph type="dt" sz="half" idx="15"/>
          </p:nvPr>
        </p:nvSpPr>
        <p:spPr/>
        <p:txBody>
          <a:bodyPr/>
          <a:lstStyle>
            <a:lvl1pPr>
              <a:defRPr b="0" i="0">
                <a:solidFill>
                  <a:srgbClr val="AEA8A2"/>
                </a:solidFill>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109242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ight - Title">
    <p:bg>
      <p:bgRef idx="1001">
        <a:schemeClr val="bg2"/>
      </p:bgRef>
    </p:bg>
    <p:spTree>
      <p:nvGrpSpPr>
        <p:cNvPr id="1" name=""/>
        <p:cNvGrpSpPr/>
        <p:nvPr/>
      </p:nvGrpSpPr>
      <p:grpSpPr>
        <a:xfrm>
          <a:off x="0" y="0"/>
          <a:ext cx="0" cy="0"/>
          <a:chOff x="0" y="0"/>
          <a:chExt cx="0" cy="0"/>
        </a:xfrm>
      </p:grpSpPr>
      <p:pic>
        <p:nvPicPr>
          <p:cNvPr id="3" name="Picture 2" descr="A black background with a black border&#10;&#10;Description automatically generated with medium confidence">
            <a:extLst>
              <a:ext uri="{FF2B5EF4-FFF2-40B4-BE49-F238E27FC236}">
                <a16:creationId xmlns:a16="http://schemas.microsoft.com/office/drawing/2014/main" id="{C311C9AC-942F-E42C-0DC3-20B88F1448EE}"/>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9591" b="68919"/>
          <a:stretch/>
        </p:blipFill>
        <p:spPr>
          <a:xfrm>
            <a:off x="9674089" y="0"/>
            <a:ext cx="2517913" cy="1447800"/>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2" name="Date Placeholder 1">
            <a:extLst>
              <a:ext uri="{FF2B5EF4-FFF2-40B4-BE49-F238E27FC236}">
                <a16:creationId xmlns:a16="http://schemas.microsoft.com/office/drawing/2014/main" id="{D53A59D3-A526-4960-BAE1-8BD82250450A}"/>
              </a:ext>
            </a:extLst>
          </p:cNvPr>
          <p:cNvSpPr>
            <a:spLocks noGrp="1"/>
          </p:cNvSpPr>
          <p:nvPr>
            <p:ph type="dt" sz="half" idx="10"/>
          </p:nvPr>
        </p:nvSpPr>
        <p:spPr/>
        <p:txBody>
          <a:bodyPr/>
          <a:lstStyle>
            <a:lvl1pPr>
              <a:defRPr b="0" i="0">
                <a:latin typeface="Oracle Sans" panose="020B0503020204020204" pitchFamily="34" charset="0"/>
              </a:defRPr>
            </a:lvl1pPr>
          </a:lstStyle>
          <a:p>
            <a:r>
              <a:rPr lang="en-US" dirty="0"/>
              <a:t>[Date]</a:t>
            </a:r>
          </a:p>
        </p:txBody>
      </p:sp>
      <p:sp>
        <p:nvSpPr>
          <p:cNvPr id="7" name="Footer Placeholder 6">
            <a:extLst>
              <a:ext uri="{FF2B5EF4-FFF2-40B4-BE49-F238E27FC236}">
                <a16:creationId xmlns:a16="http://schemas.microsoft.com/office/drawing/2014/main" id="{A956D9E9-7E71-4190-B0EB-741B22870789}"/>
              </a:ext>
            </a:extLst>
          </p:cNvPr>
          <p:cNvSpPr>
            <a:spLocks noGrp="1"/>
          </p:cNvSpPr>
          <p:nvPr>
            <p:ph type="ftr" sz="quarter" idx="11"/>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12" name="Slide Number Placeholder 11">
            <a:extLst>
              <a:ext uri="{FF2B5EF4-FFF2-40B4-BE49-F238E27FC236}">
                <a16:creationId xmlns:a16="http://schemas.microsoft.com/office/drawing/2014/main" id="{D924B719-5FF3-47AC-B36F-54999BA79088}"/>
              </a:ext>
            </a:extLst>
          </p:cNvPr>
          <p:cNvSpPr>
            <a:spLocks noGrp="1"/>
          </p:cNvSpPr>
          <p:nvPr>
            <p:ph type="sldNum" sz="quarter" idx="12"/>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19432242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rk - Title">
    <p:spTree>
      <p:nvGrpSpPr>
        <p:cNvPr id="1" name=""/>
        <p:cNvGrpSpPr/>
        <p:nvPr/>
      </p:nvGrpSpPr>
      <p:grpSpPr>
        <a:xfrm>
          <a:off x="0" y="0"/>
          <a:ext cx="0" cy="0"/>
          <a:chOff x="0" y="0"/>
          <a:chExt cx="0" cy="0"/>
        </a:xfrm>
      </p:grpSpPr>
      <p:pic>
        <p:nvPicPr>
          <p:cNvPr id="2" name="Picture 1" descr="A black background with a black border&#10;&#10;Description automatically generated with medium confidence">
            <a:extLst>
              <a:ext uri="{FF2B5EF4-FFF2-40B4-BE49-F238E27FC236}">
                <a16:creationId xmlns:a16="http://schemas.microsoft.com/office/drawing/2014/main" id="{377315BB-5704-D381-ED47-624F803B645F}"/>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9591" b="55832"/>
          <a:stretch/>
        </p:blipFill>
        <p:spPr>
          <a:xfrm>
            <a:off x="9674089" y="0"/>
            <a:ext cx="2517913" cy="2057400"/>
          </a:xfrm>
          <a:prstGeom prst="rect">
            <a:avLst/>
          </a:prstGeom>
        </p:spPr>
      </p:pic>
      <p:sp>
        <p:nvSpPr>
          <p:cNvPr id="8" name="Title 3">
            <a:extLst>
              <a:ext uri="{FF2B5EF4-FFF2-40B4-BE49-F238E27FC236}">
                <a16:creationId xmlns:a16="http://schemas.microsoft.com/office/drawing/2014/main" id="{0638DF7B-BBB6-684E-A5BB-80F1125943EF}"/>
              </a:ext>
            </a:extLst>
          </p:cNvPr>
          <p:cNvSpPr>
            <a:spLocks noGrp="1"/>
          </p:cNvSpPr>
          <p:nvPr>
            <p:ph type="title" hasCustomPrompt="1"/>
          </p:nvPr>
        </p:nvSpPr>
        <p:spPr>
          <a:xfrm>
            <a:off x="768875" y="182403"/>
            <a:ext cx="10671048" cy="822960"/>
          </a:xfrm>
        </p:spPr>
        <p:txBody>
          <a:bodyPr/>
          <a:lstStyle>
            <a:lvl1pPr>
              <a:defRPr b="1" i="0">
                <a:solidFill>
                  <a:schemeClr val="tx1"/>
                </a:solidFill>
                <a:latin typeface="Oracle Sans Semi Bold" panose="020B0503020204020204" pitchFamily="34" charset="0"/>
                <a:cs typeface="Oracle Sans Semi Bold" panose="020B0503020204020204" pitchFamily="34" charset="0"/>
              </a:defRPr>
            </a:lvl1pPr>
          </a:lstStyle>
          <a:p>
            <a:r>
              <a:rPr lang="en-US"/>
              <a:t>Title</a:t>
            </a:r>
          </a:p>
        </p:txBody>
      </p:sp>
      <p:sp>
        <p:nvSpPr>
          <p:cNvPr id="7" name="Date Placeholder 6">
            <a:extLst>
              <a:ext uri="{FF2B5EF4-FFF2-40B4-BE49-F238E27FC236}">
                <a16:creationId xmlns:a16="http://schemas.microsoft.com/office/drawing/2014/main" id="{4FCD2263-B143-491D-9A73-9A5CC1D96F83}"/>
              </a:ext>
            </a:extLst>
          </p:cNvPr>
          <p:cNvSpPr>
            <a:spLocks noGrp="1"/>
          </p:cNvSpPr>
          <p:nvPr>
            <p:ph type="dt" sz="half" idx="10"/>
          </p:nvPr>
        </p:nvSpPr>
        <p:spPr/>
        <p:txBody>
          <a:bodyPr/>
          <a:lstStyle>
            <a:lvl1pPr>
              <a:defRPr b="0" i="0">
                <a:solidFill>
                  <a:srgbClr val="AEA8A2"/>
                </a:solidFill>
                <a:latin typeface="Oracle Sans" panose="020B0503020204020204" pitchFamily="34" charset="0"/>
              </a:defRPr>
            </a:lvl1pPr>
          </a:lstStyle>
          <a:p>
            <a:r>
              <a:rPr lang="en-US" dirty="0"/>
              <a:t>[Date]</a:t>
            </a:r>
          </a:p>
        </p:txBody>
      </p:sp>
      <p:sp>
        <p:nvSpPr>
          <p:cNvPr id="12" name="Footer Placeholder 11">
            <a:extLst>
              <a:ext uri="{FF2B5EF4-FFF2-40B4-BE49-F238E27FC236}">
                <a16:creationId xmlns:a16="http://schemas.microsoft.com/office/drawing/2014/main" id="{68433CD8-0468-4DD9-BFE2-5D29C1C48E9E}"/>
              </a:ext>
            </a:extLst>
          </p:cNvPr>
          <p:cNvSpPr>
            <a:spLocks noGrp="1"/>
          </p:cNvSpPr>
          <p:nvPr>
            <p:ph type="ftr" sz="quarter" idx="11"/>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13" name="Slide Number Placeholder 12">
            <a:extLst>
              <a:ext uri="{FF2B5EF4-FFF2-40B4-BE49-F238E27FC236}">
                <a16:creationId xmlns:a16="http://schemas.microsoft.com/office/drawing/2014/main" id="{1F7237D6-6278-4664-AC31-31E46A301F91}"/>
              </a:ext>
            </a:extLst>
          </p:cNvPr>
          <p:cNvSpPr>
            <a:spLocks noGrp="1"/>
          </p:cNvSpPr>
          <p:nvPr>
            <p:ph type="sldNum" sz="quarter" idx="12"/>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63732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ight - Title Only">
    <p:bg>
      <p:bgRef idx="1001">
        <a:schemeClr val="bg2"/>
      </p:bgRef>
    </p:bg>
    <p:spTree>
      <p:nvGrpSpPr>
        <p:cNvPr id="1" name=""/>
        <p:cNvGrpSpPr/>
        <p:nvPr/>
      </p:nvGrpSpPr>
      <p:grpSpPr>
        <a:xfrm>
          <a:off x="0" y="0"/>
          <a:ext cx="0" cy="0"/>
          <a:chOff x="0" y="0"/>
          <a:chExt cx="0" cy="0"/>
        </a:xfrm>
      </p:grpSpPr>
      <p:pic>
        <p:nvPicPr>
          <p:cNvPr id="2" name="Picture 1" descr="A black background with a flag&#10;&#10;Description automatically generated">
            <a:extLst>
              <a:ext uri="{FF2B5EF4-FFF2-40B4-BE49-F238E27FC236}">
                <a16:creationId xmlns:a16="http://schemas.microsoft.com/office/drawing/2014/main" id="{A7807562-5A48-0C66-7DF0-529FEA6B5E4D}"/>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5490" b="66888"/>
          <a:stretch/>
        </p:blipFill>
        <p:spPr>
          <a:xfrm>
            <a:off x="9986212" y="0"/>
            <a:ext cx="2205789" cy="1676400"/>
          </a:xfrm>
          <a:prstGeom prst="rect">
            <a:avLst/>
          </a:prstGeom>
        </p:spPr>
      </p:pic>
      <p:sp>
        <p:nvSpPr>
          <p:cNvPr id="4" name="Title 3">
            <a:extLst>
              <a:ext uri="{FF2B5EF4-FFF2-40B4-BE49-F238E27FC236}">
                <a16:creationId xmlns:a16="http://schemas.microsoft.com/office/drawing/2014/main" id="{F5090641-BB3E-479D-A754-1B2B6F37AEB9}"/>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16" name="Date Placeholder 15">
            <a:extLst>
              <a:ext uri="{FF2B5EF4-FFF2-40B4-BE49-F238E27FC236}">
                <a16:creationId xmlns:a16="http://schemas.microsoft.com/office/drawing/2014/main" id="{95280416-24B2-4557-B272-69D84071AA68}"/>
              </a:ext>
            </a:extLst>
          </p:cNvPr>
          <p:cNvSpPr>
            <a:spLocks noGrp="1"/>
          </p:cNvSpPr>
          <p:nvPr>
            <p:ph type="dt" sz="half" idx="10"/>
          </p:nvPr>
        </p:nvSpPr>
        <p:spPr/>
        <p:txBody>
          <a:bodyPr/>
          <a:lstStyle>
            <a:lvl1pPr>
              <a:defRPr b="0" i="0">
                <a:latin typeface="Oracle Sans" panose="020B0503020204020204" pitchFamily="34" charset="0"/>
              </a:defRPr>
            </a:lvl1pPr>
          </a:lstStyle>
          <a:p>
            <a:r>
              <a:rPr lang="en-US" dirty="0"/>
              <a:t>[Date]</a:t>
            </a:r>
          </a:p>
        </p:txBody>
      </p:sp>
      <p:sp>
        <p:nvSpPr>
          <p:cNvPr id="17" name="Footer Placeholder 16">
            <a:extLst>
              <a:ext uri="{FF2B5EF4-FFF2-40B4-BE49-F238E27FC236}">
                <a16:creationId xmlns:a16="http://schemas.microsoft.com/office/drawing/2014/main" id="{896DC484-470C-4537-966E-01AAFEE0C687}"/>
              </a:ext>
            </a:extLst>
          </p:cNvPr>
          <p:cNvSpPr>
            <a:spLocks noGrp="1"/>
          </p:cNvSpPr>
          <p:nvPr>
            <p:ph type="ftr" sz="quarter" idx="11"/>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18" name="Slide Number Placeholder 17">
            <a:extLst>
              <a:ext uri="{FF2B5EF4-FFF2-40B4-BE49-F238E27FC236}">
                <a16:creationId xmlns:a16="http://schemas.microsoft.com/office/drawing/2014/main" id="{194C363F-3E44-4F20-A47B-834E2644EBF6}"/>
              </a:ext>
            </a:extLst>
          </p:cNvPr>
          <p:cNvSpPr>
            <a:spLocks noGrp="1"/>
          </p:cNvSpPr>
          <p:nvPr>
            <p:ph type="sldNum" sz="quarter" idx="12"/>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32193369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Dark - Data Texture 16 Blank">
    <p:spTree>
      <p:nvGrpSpPr>
        <p:cNvPr id="1" name=""/>
        <p:cNvGrpSpPr/>
        <p:nvPr/>
      </p:nvGrpSpPr>
      <p:grpSpPr>
        <a:xfrm>
          <a:off x="0" y="0"/>
          <a:ext cx="0" cy="0"/>
          <a:chOff x="0" y="0"/>
          <a:chExt cx="0" cy="0"/>
        </a:xfrm>
      </p:grpSpPr>
      <p:pic>
        <p:nvPicPr>
          <p:cNvPr id="12" name="OTag">
            <a:extLst>
              <a:ext uri="{FF2B5EF4-FFF2-40B4-BE49-F238E27FC236}">
                <a16:creationId xmlns:a16="http://schemas.microsoft.com/office/drawing/2014/main" id="{82323826-2F7C-DC44-94F9-0225962BEA89}"/>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2" name="Date Placeholder 1">
            <a:extLst>
              <a:ext uri="{FF2B5EF4-FFF2-40B4-BE49-F238E27FC236}">
                <a16:creationId xmlns:a16="http://schemas.microsoft.com/office/drawing/2014/main" id="{6926E36D-2246-4153-82F6-3CCB4A263315}"/>
              </a:ext>
            </a:extLst>
          </p:cNvPr>
          <p:cNvSpPr>
            <a:spLocks noGrp="1"/>
          </p:cNvSpPr>
          <p:nvPr>
            <p:ph type="dt" sz="half" idx="10"/>
          </p:nvPr>
        </p:nvSpPr>
        <p:spPr/>
        <p:txBody>
          <a:bodyPr/>
          <a:lstStyle>
            <a:lvl1pPr>
              <a:defRPr b="0" i="0">
                <a:solidFill>
                  <a:schemeClr val="tx1"/>
                </a:solidFill>
                <a:latin typeface="Oracle Sans" panose="020B0503020204020204" pitchFamily="34" charset="0"/>
              </a:defRPr>
            </a:lvl1pPr>
          </a:lstStyle>
          <a:p>
            <a:r>
              <a:rPr lang="en-US" dirty="0"/>
              <a:t>[Date]</a:t>
            </a:r>
          </a:p>
        </p:txBody>
      </p:sp>
      <p:sp>
        <p:nvSpPr>
          <p:cNvPr id="6" name="Footer Placeholder 5">
            <a:extLst>
              <a:ext uri="{FF2B5EF4-FFF2-40B4-BE49-F238E27FC236}">
                <a16:creationId xmlns:a16="http://schemas.microsoft.com/office/drawing/2014/main" id="{8A02DE34-4570-4A04-9992-B8D47BC25712}"/>
              </a:ext>
            </a:extLst>
          </p:cNvPr>
          <p:cNvSpPr>
            <a:spLocks noGrp="1"/>
          </p:cNvSpPr>
          <p:nvPr>
            <p:ph type="ftr" sz="quarter" idx="11"/>
          </p:nvPr>
        </p:nvSpPr>
        <p:spPr/>
        <p:txBody>
          <a:bodyPr/>
          <a:lstStyle>
            <a:lvl1pPr>
              <a:defRPr b="0" i="0">
                <a:solidFill>
                  <a:schemeClr val="tx1"/>
                </a:solidFill>
                <a:latin typeface="Oracle Sans" panose="020B0503020204020204" pitchFamily="34" charset="0"/>
              </a:defRPr>
            </a:lvl1pPr>
          </a:lstStyle>
          <a:p>
            <a:r>
              <a:rPr lang="en-US" dirty="0"/>
              <a:t>Copyright © 2024, Oracle and/or its affiliates</a:t>
            </a:r>
          </a:p>
        </p:txBody>
      </p:sp>
      <p:sp>
        <p:nvSpPr>
          <p:cNvPr id="9" name="Slide Number Placeholder 8">
            <a:extLst>
              <a:ext uri="{FF2B5EF4-FFF2-40B4-BE49-F238E27FC236}">
                <a16:creationId xmlns:a16="http://schemas.microsoft.com/office/drawing/2014/main" id="{65404050-F438-4047-8CBF-7F2C83D02636}"/>
              </a:ext>
            </a:extLst>
          </p:cNvPr>
          <p:cNvSpPr>
            <a:spLocks noGrp="1"/>
          </p:cNvSpPr>
          <p:nvPr>
            <p:ph type="sldNum" sz="quarter" idx="12"/>
          </p:nvPr>
        </p:nvSpPr>
        <p:spPr/>
        <p:txBody>
          <a:bodyPr/>
          <a:lstStyle>
            <a:lvl1pPr>
              <a:defRPr b="0" i="0">
                <a:solidFill>
                  <a:schemeClr val="tx1"/>
                </a:solidFill>
                <a:latin typeface="Oracle Sans" panose="020B0503020204020204" pitchFamily="34" charset="0"/>
              </a:defRPr>
            </a:lvl1pPr>
          </a:lstStyle>
          <a:p>
            <a:fld id="{345D60D9-5372-5F40-9443-0F9AE5BDC3C8}" type="slidenum">
              <a:rPr lang="en-US" smtClean="0"/>
              <a:pPr/>
              <a:t>‹#›</a:t>
            </a:fld>
            <a:endParaRPr lang="en-US" dirty="0"/>
          </a:p>
        </p:txBody>
      </p:sp>
      <p:sp>
        <p:nvSpPr>
          <p:cNvPr id="3" name="Title 3">
            <a:extLst>
              <a:ext uri="{FF2B5EF4-FFF2-40B4-BE49-F238E27FC236}">
                <a16:creationId xmlns:a16="http://schemas.microsoft.com/office/drawing/2014/main" id="{51FB2871-6145-CDA3-F6CA-5ACAA792352C}"/>
              </a:ext>
            </a:extLst>
          </p:cNvPr>
          <p:cNvSpPr>
            <a:spLocks noGrp="1"/>
          </p:cNvSpPr>
          <p:nvPr>
            <p:ph type="title" hasCustomPrompt="1"/>
          </p:nvPr>
        </p:nvSpPr>
        <p:spPr>
          <a:xfrm>
            <a:off x="768875" y="182403"/>
            <a:ext cx="10671048" cy="822960"/>
          </a:xfrm>
        </p:spPr>
        <p:txBody>
          <a:bodyPr/>
          <a:lstStyle>
            <a:lvl1pPr>
              <a:defRPr b="1" i="0">
                <a:solidFill>
                  <a:schemeClr val="tx1"/>
                </a:solidFill>
                <a:latin typeface="Oracle Sans Semi Bold" panose="020B0503020204020204" pitchFamily="34" charset="0"/>
                <a:cs typeface="Oracle Sans Semi Bold" panose="020B0503020204020204" pitchFamily="34" charset="0"/>
              </a:defRPr>
            </a:lvl1pPr>
          </a:lstStyle>
          <a:p>
            <a:r>
              <a:rPr lang="en-US"/>
              <a:t>Title</a:t>
            </a:r>
          </a:p>
        </p:txBody>
      </p:sp>
      <p:pic>
        <p:nvPicPr>
          <p:cNvPr id="5" name="Picture 4" descr="A black background with a flag&#10;&#10;Description automatically generated">
            <a:extLst>
              <a:ext uri="{FF2B5EF4-FFF2-40B4-BE49-F238E27FC236}">
                <a16:creationId xmlns:a16="http://schemas.microsoft.com/office/drawing/2014/main" id="{76CEB8BA-FCC7-E93D-66A0-407152034A39}"/>
              </a:ext>
            </a:extLst>
          </p:cNvPr>
          <p:cNvPicPr>
            <a:picLocks noGrp="1" noRot="1" noChangeAspec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l="75490" b="66888"/>
          <a:stretch/>
        </p:blipFill>
        <p:spPr>
          <a:xfrm>
            <a:off x="9986212" y="0"/>
            <a:ext cx="2205789" cy="1676400"/>
          </a:xfrm>
          <a:prstGeom prst="rect">
            <a:avLst/>
          </a:prstGeom>
        </p:spPr>
      </p:pic>
    </p:spTree>
    <p:extLst>
      <p:ext uri="{BB962C8B-B14F-4D97-AF65-F5344CB8AC3E}">
        <p14:creationId xmlns:p14="http://schemas.microsoft.com/office/powerpoint/2010/main" val="3870154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ight - Numbered Outline 2 Column_Pillar">
    <p:bg>
      <p:bgRef idx="1001">
        <a:schemeClr val="bg2"/>
      </p:bgRef>
    </p:bg>
    <p:spTree>
      <p:nvGrpSpPr>
        <p:cNvPr id="1" name=""/>
        <p:cNvGrpSpPr/>
        <p:nvPr/>
      </p:nvGrpSpPr>
      <p:grpSpPr>
        <a:xfrm>
          <a:off x="0" y="0"/>
          <a:ext cx="0" cy="0"/>
          <a:chOff x="0" y="0"/>
          <a:chExt cx="0" cy="0"/>
        </a:xfrm>
      </p:grpSpPr>
      <p:pic>
        <p:nvPicPr>
          <p:cNvPr id="2" name="Picture 1" descr="A black background with a flag&#10;&#10;Description automatically generated">
            <a:extLst>
              <a:ext uri="{FF2B5EF4-FFF2-40B4-BE49-F238E27FC236}">
                <a16:creationId xmlns:a16="http://schemas.microsoft.com/office/drawing/2014/main" id="{83521324-482C-F52E-A5DA-ACF213963216}"/>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4645" b="70246"/>
          <a:stretch/>
        </p:blipFill>
        <p:spPr>
          <a:xfrm>
            <a:off x="9753600" y="1"/>
            <a:ext cx="2438400" cy="1609724"/>
          </a:xfrm>
          <a:prstGeom prst="rect">
            <a:avLst/>
          </a:prstGeom>
        </p:spPr>
      </p:pic>
      <p:sp>
        <p:nvSpPr>
          <p:cNvPr id="8" name="Title 7">
            <a:extLst>
              <a:ext uri="{FF2B5EF4-FFF2-40B4-BE49-F238E27FC236}">
                <a16:creationId xmlns:a16="http://schemas.microsoft.com/office/drawing/2014/main" id="{9C807732-3520-4DBF-9B75-86BA2E562DF0}"/>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4" name="Text Placeholder 3">
            <a:extLst>
              <a:ext uri="{FF2B5EF4-FFF2-40B4-BE49-F238E27FC236}">
                <a16:creationId xmlns:a16="http://schemas.microsoft.com/office/drawing/2014/main" id="{0CACCDE9-9415-4B6A-88C5-02BDAA76AAC8}"/>
              </a:ext>
            </a:extLst>
          </p:cNvPr>
          <p:cNvSpPr>
            <a:spLocks noGrp="1"/>
          </p:cNvSpPr>
          <p:nvPr>
            <p:ph type="body" sz="quarter" idx="43"/>
          </p:nvPr>
        </p:nvSpPr>
        <p:spPr>
          <a:xfrm>
            <a:off x="762000" y="1609724"/>
            <a:ext cx="5084064" cy="4505325"/>
          </a:xfrm>
          <a:noFill/>
        </p:spPr>
        <p:txBody>
          <a:bodyPr vert="horz" lIns="0" tIns="0" rIns="0" bIns="0" rtlCol="0">
            <a:noAutofit/>
          </a:bodyPr>
          <a:lstStyle>
            <a:lvl1pPr marL="365116" indent="-365116">
              <a:buClr>
                <a:schemeClr val="accent5"/>
              </a:buClr>
              <a:buFont typeface="+mj-lt"/>
              <a:buAutoNum type="arabicPeriod"/>
              <a:defRPr lang="en-US" b="0" i="0" dirty="0">
                <a:latin typeface="Oracle Sans" panose="020B0503020204020204" pitchFamily="34" charset="0"/>
              </a:defRPr>
            </a:lvl1pPr>
            <a:lvl2pPr marL="548626">
              <a:buClr>
                <a:schemeClr val="accent5"/>
              </a:buClr>
              <a:defRPr lang="en-US" b="0" i="0" dirty="0">
                <a:latin typeface="Oracle Sans" panose="020B0503020204020204" pitchFamily="34" charset="0"/>
              </a:defRPr>
            </a:lvl2pPr>
            <a:lvl3pPr marL="731502">
              <a:buClr>
                <a:schemeClr val="accent5"/>
              </a:buClr>
              <a:defRPr lang="en-US" dirty="0"/>
            </a:lvl3pPr>
            <a:lvl4pPr marL="914377">
              <a:buClr>
                <a:schemeClr val="accent5"/>
              </a:buClr>
              <a:defRPr lang="en-US" dirty="0"/>
            </a:lvl4pPr>
            <a:lvl5pPr marL="1097253">
              <a:buClr>
                <a:schemeClr val="accent5"/>
              </a:buCl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A4E2576F-21A2-43DD-A5D5-93969065652E}"/>
              </a:ext>
            </a:extLst>
          </p:cNvPr>
          <p:cNvSpPr>
            <a:spLocks noGrp="1"/>
          </p:cNvSpPr>
          <p:nvPr>
            <p:ph type="body" sz="quarter" idx="48"/>
          </p:nvPr>
        </p:nvSpPr>
        <p:spPr>
          <a:xfrm>
            <a:off x="6371492" y="1609724"/>
            <a:ext cx="5084064" cy="4505325"/>
          </a:xfrm>
          <a:noFill/>
        </p:spPr>
        <p:txBody>
          <a:bodyPr vert="horz" lIns="0" tIns="0" rIns="0" bIns="0" rtlCol="0">
            <a:noAutofit/>
          </a:bodyPr>
          <a:lstStyle>
            <a:lvl1pPr marL="365116" indent="-365116">
              <a:buClr>
                <a:schemeClr val="accent5"/>
              </a:buClr>
              <a:buFont typeface="+mj-lt"/>
              <a:buAutoNum type="arabicPeriod"/>
              <a:defRPr lang="en-US" b="0" i="0" dirty="0">
                <a:latin typeface="Oracle Sans" panose="020B0503020204020204" pitchFamily="34" charset="0"/>
              </a:defRPr>
            </a:lvl1pPr>
            <a:lvl2pPr marL="548626">
              <a:buClr>
                <a:schemeClr val="accent5"/>
              </a:buClr>
              <a:defRPr lang="en-US" b="0" i="0" dirty="0">
                <a:latin typeface="Oracle Sans" panose="020B0503020204020204" pitchFamily="34" charset="0"/>
              </a:defRPr>
            </a:lvl2pPr>
            <a:lvl3pPr marL="731502">
              <a:buClr>
                <a:schemeClr val="accent5"/>
              </a:buClr>
              <a:defRPr lang="en-US" dirty="0"/>
            </a:lvl3pPr>
            <a:lvl4pPr marL="914377">
              <a:buClr>
                <a:schemeClr val="accent5"/>
              </a:buClr>
              <a:defRPr lang="en-US" dirty="0"/>
            </a:lvl4pPr>
            <a:lvl5pPr marL="1097253">
              <a:buClr>
                <a:schemeClr val="accent5"/>
              </a:buCl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BF46362-5F33-4F04-9B32-535D333E29C7}"/>
              </a:ext>
            </a:extLst>
          </p:cNvPr>
          <p:cNvSpPr>
            <a:spLocks noGrp="1"/>
          </p:cNvSpPr>
          <p:nvPr>
            <p:ph type="dt" sz="half" idx="45"/>
          </p:nvPr>
        </p:nvSpPr>
        <p:spPr/>
        <p:txBody>
          <a:bodyPr/>
          <a:lstStyle>
            <a:lvl1pPr>
              <a:defRPr b="0" i="0">
                <a:latin typeface="Oracle Sans" panose="020B0503020204020204" pitchFamily="34" charset="0"/>
              </a:defRPr>
            </a:lvl1pPr>
          </a:lstStyle>
          <a:p>
            <a:r>
              <a:rPr lang="en-US" dirty="0"/>
              <a:t>[Date]</a:t>
            </a:r>
          </a:p>
        </p:txBody>
      </p:sp>
      <p:sp>
        <p:nvSpPr>
          <p:cNvPr id="6" name="Slide Number Placeholder 5">
            <a:extLst>
              <a:ext uri="{FF2B5EF4-FFF2-40B4-BE49-F238E27FC236}">
                <a16:creationId xmlns:a16="http://schemas.microsoft.com/office/drawing/2014/main" id="{B9B71F68-88E7-48F0-B084-32D91B0A0BEB}"/>
              </a:ext>
            </a:extLst>
          </p:cNvPr>
          <p:cNvSpPr>
            <a:spLocks noGrp="1"/>
          </p:cNvSpPr>
          <p:nvPr>
            <p:ph type="sldNum" sz="quarter" idx="47"/>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D4561260-593D-4AD6-A0E4-834F8BAAC63D}"/>
              </a:ext>
            </a:extLst>
          </p:cNvPr>
          <p:cNvSpPr>
            <a:spLocks noGrp="1"/>
          </p:cNvSpPr>
          <p:nvPr>
            <p:ph type="ftr" sz="quarter" idx="46"/>
          </p:nvPr>
        </p:nvSpPr>
        <p:spPr/>
        <p:txBody>
          <a:bodyPr/>
          <a:lstStyle>
            <a:lvl1pPr>
              <a:defRPr b="0" i="0">
                <a:latin typeface="Oracle Sans" panose="020B0503020204020204" pitchFamily="34" charset="0"/>
              </a:defRPr>
            </a:lvl1pPr>
          </a:lstStyle>
          <a:p>
            <a:r>
              <a:rPr lang="en-US" dirty="0"/>
              <a:t>Copyright © 2024, Oracle and/or its affiliates</a:t>
            </a:r>
          </a:p>
        </p:txBody>
      </p:sp>
    </p:spTree>
    <p:extLst>
      <p:ext uri="{BB962C8B-B14F-4D97-AF65-F5344CB8AC3E}">
        <p14:creationId xmlns:p14="http://schemas.microsoft.com/office/powerpoint/2010/main" val="34746852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 Numbered Outline 2 Column_Pillar">
    <p:spTree>
      <p:nvGrpSpPr>
        <p:cNvPr id="1" name=""/>
        <p:cNvGrpSpPr/>
        <p:nvPr/>
      </p:nvGrpSpPr>
      <p:grpSpPr>
        <a:xfrm>
          <a:off x="0" y="0"/>
          <a:ext cx="0" cy="0"/>
          <a:chOff x="0" y="0"/>
          <a:chExt cx="0" cy="0"/>
        </a:xfrm>
      </p:grpSpPr>
      <p:pic>
        <p:nvPicPr>
          <p:cNvPr id="9" name="Picture 8" descr="A black background with a flag&#10;&#10;Description automatically generated">
            <a:extLst>
              <a:ext uri="{FF2B5EF4-FFF2-40B4-BE49-F238E27FC236}">
                <a16:creationId xmlns:a16="http://schemas.microsoft.com/office/drawing/2014/main" id="{C1618758-CE68-2106-1648-1ED22DD7FC99}"/>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4645" b="70246"/>
          <a:stretch/>
        </p:blipFill>
        <p:spPr>
          <a:xfrm>
            <a:off x="9753600" y="1"/>
            <a:ext cx="2438400" cy="1609724"/>
          </a:xfrm>
          <a:prstGeom prst="rect">
            <a:avLst/>
          </a:prstGeom>
        </p:spPr>
      </p:pic>
      <p:sp>
        <p:nvSpPr>
          <p:cNvPr id="8" name="Title 7">
            <a:extLst>
              <a:ext uri="{FF2B5EF4-FFF2-40B4-BE49-F238E27FC236}">
                <a16:creationId xmlns:a16="http://schemas.microsoft.com/office/drawing/2014/main" id="{9C807732-3520-4DBF-9B75-86BA2E562DF0}"/>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4" name="Text Placeholder 3">
            <a:extLst>
              <a:ext uri="{FF2B5EF4-FFF2-40B4-BE49-F238E27FC236}">
                <a16:creationId xmlns:a16="http://schemas.microsoft.com/office/drawing/2014/main" id="{0CACCDE9-9415-4B6A-88C5-02BDAA76AAC8}"/>
              </a:ext>
            </a:extLst>
          </p:cNvPr>
          <p:cNvSpPr>
            <a:spLocks noGrp="1"/>
          </p:cNvSpPr>
          <p:nvPr>
            <p:ph type="body" sz="quarter" idx="43"/>
          </p:nvPr>
        </p:nvSpPr>
        <p:spPr>
          <a:xfrm>
            <a:off x="762000" y="1609724"/>
            <a:ext cx="5084064" cy="4505325"/>
          </a:xfrm>
          <a:noFill/>
        </p:spPr>
        <p:txBody>
          <a:bodyPr vert="horz" lIns="0" tIns="0" rIns="0" bIns="0" rtlCol="0">
            <a:noAutofit/>
          </a:bodyPr>
          <a:lstStyle>
            <a:lvl1pPr marL="365116" indent="-365116">
              <a:buClr>
                <a:schemeClr val="accent4"/>
              </a:buClr>
              <a:buFont typeface="+mj-lt"/>
              <a:buAutoNum type="arabicPeriod"/>
              <a:defRPr lang="en-US" b="0" i="0" dirty="0">
                <a:latin typeface="Oracle Sans" panose="020B0503020204020204" pitchFamily="34" charset="0"/>
              </a:defRPr>
            </a:lvl1pPr>
            <a:lvl2pPr marL="548626">
              <a:defRPr lang="en-US" b="0" i="0" dirty="0">
                <a:latin typeface="Oracle Sans" panose="020B0503020204020204" pitchFamily="34" charset="0"/>
              </a:defRPr>
            </a:lvl2pPr>
            <a:lvl3pPr marL="731502">
              <a:defRPr lang="en-US" dirty="0"/>
            </a:lvl3pPr>
            <a:lvl4pPr marL="914377">
              <a:defRPr lang="en-US" dirty="0"/>
            </a:lvl4pPr>
            <a:lvl5pPr marL="109725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
            <a:extLst>
              <a:ext uri="{FF2B5EF4-FFF2-40B4-BE49-F238E27FC236}">
                <a16:creationId xmlns:a16="http://schemas.microsoft.com/office/drawing/2014/main" id="{A4E2576F-21A2-43DD-A5D5-93969065652E}"/>
              </a:ext>
            </a:extLst>
          </p:cNvPr>
          <p:cNvSpPr>
            <a:spLocks noGrp="1"/>
          </p:cNvSpPr>
          <p:nvPr>
            <p:ph type="body" sz="quarter" idx="48"/>
          </p:nvPr>
        </p:nvSpPr>
        <p:spPr>
          <a:xfrm>
            <a:off x="6371492" y="1609724"/>
            <a:ext cx="5084064" cy="4505325"/>
          </a:xfrm>
          <a:noFill/>
        </p:spPr>
        <p:txBody>
          <a:bodyPr vert="horz" lIns="0" tIns="0" rIns="0" bIns="0" rtlCol="0">
            <a:noAutofit/>
          </a:bodyPr>
          <a:lstStyle>
            <a:lvl1pPr marL="365116" indent="-365116">
              <a:buClr>
                <a:schemeClr val="accent4"/>
              </a:buClr>
              <a:buFont typeface="+mj-lt"/>
              <a:buAutoNum type="arabicPeriod"/>
              <a:defRPr lang="en-US" b="0" i="0" dirty="0">
                <a:latin typeface="Oracle Sans" panose="020B0503020204020204" pitchFamily="34" charset="0"/>
              </a:defRPr>
            </a:lvl1pPr>
            <a:lvl2pPr marL="548626">
              <a:defRPr lang="en-US" b="0" i="0" dirty="0">
                <a:latin typeface="Oracle Sans" panose="020B0503020204020204" pitchFamily="34" charset="0"/>
              </a:defRPr>
            </a:lvl2pPr>
            <a:lvl3pPr marL="731502">
              <a:defRPr lang="en-US" dirty="0"/>
            </a:lvl3pPr>
            <a:lvl4pPr marL="914377">
              <a:defRPr lang="en-US" dirty="0"/>
            </a:lvl4pPr>
            <a:lvl5pPr marL="1097253">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BF46362-5F33-4F04-9B32-535D333E29C7}"/>
              </a:ext>
            </a:extLst>
          </p:cNvPr>
          <p:cNvSpPr>
            <a:spLocks noGrp="1"/>
          </p:cNvSpPr>
          <p:nvPr>
            <p:ph type="dt" sz="half" idx="45"/>
          </p:nvPr>
        </p:nvSpPr>
        <p:spPr/>
        <p:txBody>
          <a:bodyPr/>
          <a:lstStyle>
            <a:lvl1pPr>
              <a:defRPr b="0" i="0">
                <a:latin typeface="Oracle Sans" panose="020B0503020204020204" pitchFamily="34" charset="0"/>
              </a:defRPr>
            </a:lvl1pPr>
          </a:lstStyle>
          <a:p>
            <a:r>
              <a:rPr lang="en-US" dirty="0"/>
              <a:t>[Date]</a:t>
            </a:r>
          </a:p>
        </p:txBody>
      </p:sp>
      <p:sp>
        <p:nvSpPr>
          <p:cNvPr id="6" name="Slide Number Placeholder 5">
            <a:extLst>
              <a:ext uri="{FF2B5EF4-FFF2-40B4-BE49-F238E27FC236}">
                <a16:creationId xmlns:a16="http://schemas.microsoft.com/office/drawing/2014/main" id="{B9B71F68-88E7-48F0-B084-32D91B0A0BEB}"/>
              </a:ext>
            </a:extLst>
          </p:cNvPr>
          <p:cNvSpPr>
            <a:spLocks noGrp="1"/>
          </p:cNvSpPr>
          <p:nvPr>
            <p:ph type="sldNum" sz="quarter" idx="47"/>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D4561260-593D-4AD6-A0E4-834F8BAAC63D}"/>
              </a:ext>
            </a:extLst>
          </p:cNvPr>
          <p:cNvSpPr>
            <a:spLocks noGrp="1"/>
          </p:cNvSpPr>
          <p:nvPr>
            <p:ph type="ftr" sz="quarter" idx="46"/>
          </p:nvPr>
        </p:nvSpPr>
        <p:spPr/>
        <p:txBody>
          <a:bodyPr/>
          <a:lstStyle>
            <a:lvl1pPr>
              <a:defRPr b="0" i="0">
                <a:latin typeface="Oracle Sans" panose="020B0503020204020204" pitchFamily="34" charset="0"/>
              </a:defRPr>
            </a:lvl1pPr>
          </a:lstStyle>
          <a:p>
            <a:r>
              <a:rPr lang="en-US" dirty="0"/>
              <a:t>Copyright © 2024, Oracle and/or its affiliates</a:t>
            </a:r>
          </a:p>
        </p:txBody>
      </p:sp>
    </p:spTree>
    <p:extLst>
      <p:ext uri="{BB962C8B-B14F-4D97-AF65-F5344CB8AC3E}">
        <p14:creationId xmlns:p14="http://schemas.microsoft.com/office/powerpoint/2010/main" val="108769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0B84-D27B-8EF6-882F-58FA66F185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E9747C-74CC-117C-BF90-3162CED2AB5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F8902C-6AC1-9ACE-A4F2-D2734F2E5447}"/>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5" name="Footer Placeholder 4">
            <a:extLst>
              <a:ext uri="{FF2B5EF4-FFF2-40B4-BE49-F238E27FC236}">
                <a16:creationId xmlns:a16="http://schemas.microsoft.com/office/drawing/2014/main" id="{C6D48E55-3087-5D91-DDE4-DF540245F4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55C466-3CA8-9D37-73D8-30758E9DB18B}"/>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16283342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ght - Title/Subtitle">
    <p:bg>
      <p:bgRef idx="1001">
        <a:schemeClr val="bg2"/>
      </p:bgRef>
    </p:bg>
    <p:spTree>
      <p:nvGrpSpPr>
        <p:cNvPr id="1" name=""/>
        <p:cNvGrpSpPr/>
        <p:nvPr/>
      </p:nvGrpSpPr>
      <p:grpSpPr>
        <a:xfrm>
          <a:off x="0" y="0"/>
          <a:ext cx="0" cy="0"/>
          <a:chOff x="0" y="0"/>
          <a:chExt cx="0" cy="0"/>
        </a:xfrm>
      </p:grpSpPr>
      <p:pic>
        <p:nvPicPr>
          <p:cNvPr id="8" name="Picture 7" descr="A black background with a flag&#10;&#10;Description automatically generated">
            <a:extLst>
              <a:ext uri="{FF2B5EF4-FFF2-40B4-BE49-F238E27FC236}">
                <a16:creationId xmlns:a16="http://schemas.microsoft.com/office/drawing/2014/main" id="{78674003-7898-D8F2-8142-C260F335BBDD}"/>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3590" b="72222"/>
          <a:stretch/>
        </p:blipFill>
        <p:spPr>
          <a:xfrm>
            <a:off x="9616338" y="0"/>
            <a:ext cx="2575663" cy="1523999"/>
          </a:xfrm>
          <a:prstGeom prst="rect">
            <a:avLst/>
          </a:prstGeom>
        </p:spPr>
      </p:pic>
      <p:sp>
        <p:nvSpPr>
          <p:cNvPr id="4" name="Title 3">
            <a:extLst>
              <a:ext uri="{FF2B5EF4-FFF2-40B4-BE49-F238E27FC236}">
                <a16:creationId xmlns:a16="http://schemas.microsoft.com/office/drawing/2014/main" id="{AC6A8D35-C90D-428D-8E15-6F958679D947}"/>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15" name="Subtitle">
            <a:extLst>
              <a:ext uri="{FF2B5EF4-FFF2-40B4-BE49-F238E27FC236}">
                <a16:creationId xmlns:a16="http://schemas.microsoft.com/office/drawing/2014/main" id="{FC0004EB-159B-A345-859C-0E83416ED930}"/>
              </a:ext>
            </a:extLst>
          </p:cNvPr>
          <p:cNvSpPr>
            <a:spLocks noGrp="1"/>
          </p:cNvSpPr>
          <p:nvPr>
            <p:ph type="body" sz="quarter" idx="11" hasCustomPrompt="1"/>
          </p:nvPr>
        </p:nvSpPr>
        <p:spPr>
          <a:xfrm>
            <a:off x="762000" y="1024235"/>
            <a:ext cx="10671048" cy="330540"/>
          </a:xfrm>
          <a:prstGeom prst="rect">
            <a:avLst/>
          </a:prstGeom>
        </p:spPr>
        <p:txBody>
          <a:bodyPr lIns="0">
            <a:noAutofit/>
          </a:bodyPr>
          <a:lstStyle>
            <a:lvl1pPr marL="0" indent="0">
              <a:spcAft>
                <a:spcPts val="0"/>
              </a:spcAft>
              <a:buNone/>
              <a:defRPr sz="2000" b="0" i="0">
                <a:latin typeface="Oracle Sans" panose="020B0503020204020204" pitchFamily="34" charset="0"/>
                <a:cs typeface="Oracle Sans" panose="020B0503020204020204" pitchFamily="34" charset="0"/>
              </a:defRPr>
            </a:lvl1pPr>
          </a:lstStyle>
          <a:p>
            <a:pPr lvl="0"/>
            <a:r>
              <a:rPr lang="en-US"/>
              <a:t>Subtitle</a:t>
            </a:r>
          </a:p>
        </p:txBody>
      </p:sp>
      <p:sp>
        <p:nvSpPr>
          <p:cNvPr id="6" name="Slide Number Placeholder 5">
            <a:extLst>
              <a:ext uri="{FF2B5EF4-FFF2-40B4-BE49-F238E27FC236}">
                <a16:creationId xmlns:a16="http://schemas.microsoft.com/office/drawing/2014/main" id="{0A9C1380-E61D-4D70-B7A9-EA2CA56D1441}"/>
              </a:ext>
            </a:extLst>
          </p:cNvPr>
          <p:cNvSpPr>
            <a:spLocks noGrp="1"/>
          </p:cNvSpPr>
          <p:nvPr>
            <p:ph type="sldNum" sz="quarter" idx="14"/>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947ED885-1287-4046-BFFE-E5DEC702C7AE}"/>
              </a:ext>
            </a:extLst>
          </p:cNvPr>
          <p:cNvSpPr>
            <a:spLocks noGrp="1"/>
          </p:cNvSpPr>
          <p:nvPr>
            <p:ph type="ftr" sz="quarter" idx="13"/>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3" name="Date Placeholder 2">
            <a:extLst>
              <a:ext uri="{FF2B5EF4-FFF2-40B4-BE49-F238E27FC236}">
                <a16:creationId xmlns:a16="http://schemas.microsoft.com/office/drawing/2014/main" id="{56526A55-50C7-43D1-9A4E-DE6E31578685}"/>
              </a:ext>
            </a:extLst>
          </p:cNvPr>
          <p:cNvSpPr>
            <a:spLocks noGrp="1"/>
          </p:cNvSpPr>
          <p:nvPr>
            <p:ph type="dt" sz="half" idx="12"/>
          </p:nvPr>
        </p:nvSpPr>
        <p:spPr/>
        <p:txBody>
          <a:bodyPr/>
          <a:lstStyle>
            <a:lvl1pPr>
              <a:defRPr b="0" i="0">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3107791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 - Title/Subtitle">
    <p:spTree>
      <p:nvGrpSpPr>
        <p:cNvPr id="1" name=""/>
        <p:cNvGrpSpPr/>
        <p:nvPr/>
      </p:nvGrpSpPr>
      <p:grpSpPr>
        <a:xfrm>
          <a:off x="0" y="0"/>
          <a:ext cx="0" cy="0"/>
          <a:chOff x="0" y="0"/>
          <a:chExt cx="0" cy="0"/>
        </a:xfrm>
      </p:grpSpPr>
      <p:pic>
        <p:nvPicPr>
          <p:cNvPr id="7" name="Picture 6" descr="A black background with a flag&#10;&#10;Description automatically generated">
            <a:extLst>
              <a:ext uri="{FF2B5EF4-FFF2-40B4-BE49-F238E27FC236}">
                <a16:creationId xmlns:a16="http://schemas.microsoft.com/office/drawing/2014/main" id="{A5832D5D-94E3-A93C-4C02-E56BB1B2E2A1}"/>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3590" b="58333"/>
          <a:stretch/>
        </p:blipFill>
        <p:spPr>
          <a:xfrm>
            <a:off x="9616338" y="0"/>
            <a:ext cx="2575663" cy="2286000"/>
          </a:xfrm>
          <a:prstGeom prst="rect">
            <a:avLst/>
          </a:prstGeom>
        </p:spPr>
      </p:pic>
      <p:sp>
        <p:nvSpPr>
          <p:cNvPr id="4" name="Title 3">
            <a:extLst>
              <a:ext uri="{FF2B5EF4-FFF2-40B4-BE49-F238E27FC236}">
                <a16:creationId xmlns:a16="http://schemas.microsoft.com/office/drawing/2014/main" id="{C471FF06-338B-46FE-B4FE-F72B7ABAED7F}"/>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15" name="Subtitle">
            <a:extLst>
              <a:ext uri="{FF2B5EF4-FFF2-40B4-BE49-F238E27FC236}">
                <a16:creationId xmlns:a16="http://schemas.microsoft.com/office/drawing/2014/main" id="{FC0004EB-159B-A345-859C-0E83416ED930}"/>
              </a:ext>
            </a:extLst>
          </p:cNvPr>
          <p:cNvSpPr>
            <a:spLocks noGrp="1"/>
          </p:cNvSpPr>
          <p:nvPr>
            <p:ph type="body" sz="quarter" idx="11" hasCustomPrompt="1"/>
          </p:nvPr>
        </p:nvSpPr>
        <p:spPr>
          <a:xfrm>
            <a:off x="762000" y="1014985"/>
            <a:ext cx="10671048" cy="330540"/>
          </a:xfrm>
          <a:prstGeom prst="rect">
            <a:avLst/>
          </a:prstGeom>
        </p:spPr>
        <p:txBody>
          <a:bodyPr lIns="0">
            <a:noAutofit/>
          </a:bodyPr>
          <a:lstStyle>
            <a:lvl1pPr marL="0" indent="0">
              <a:spcAft>
                <a:spcPts val="0"/>
              </a:spcAft>
              <a:buNone/>
              <a:defRPr sz="2000" b="0" i="0">
                <a:latin typeface="Oracle Sans" panose="020B0503020204020204" pitchFamily="34" charset="0"/>
                <a:cs typeface="Oracle Sans" panose="020B0503020204020204" pitchFamily="34" charset="0"/>
              </a:defRPr>
            </a:lvl1pPr>
          </a:lstStyle>
          <a:p>
            <a:pPr lvl="0"/>
            <a:r>
              <a:rPr lang="en-US"/>
              <a:t>Subtitle</a:t>
            </a:r>
          </a:p>
        </p:txBody>
      </p:sp>
      <p:sp>
        <p:nvSpPr>
          <p:cNvPr id="6" name="Slide Number Placeholder 5">
            <a:extLst>
              <a:ext uri="{FF2B5EF4-FFF2-40B4-BE49-F238E27FC236}">
                <a16:creationId xmlns:a16="http://schemas.microsoft.com/office/drawing/2014/main" id="{2C1326A2-CE99-456C-A450-2DC676458CDB}"/>
              </a:ext>
            </a:extLst>
          </p:cNvPr>
          <p:cNvSpPr>
            <a:spLocks noGrp="1"/>
          </p:cNvSpPr>
          <p:nvPr>
            <p:ph type="sldNum" sz="quarter" idx="14"/>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A47ABD9F-CF7B-4739-A09B-21C74EE3D7DA}"/>
              </a:ext>
            </a:extLst>
          </p:cNvPr>
          <p:cNvSpPr>
            <a:spLocks noGrp="1"/>
          </p:cNvSpPr>
          <p:nvPr>
            <p:ph type="ftr" sz="quarter" idx="13"/>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3" name="Date Placeholder 2">
            <a:extLst>
              <a:ext uri="{FF2B5EF4-FFF2-40B4-BE49-F238E27FC236}">
                <a16:creationId xmlns:a16="http://schemas.microsoft.com/office/drawing/2014/main" id="{5159E3D4-8DE9-4EE7-AF46-396CA0361B33}"/>
              </a:ext>
            </a:extLst>
          </p:cNvPr>
          <p:cNvSpPr>
            <a:spLocks noGrp="1"/>
          </p:cNvSpPr>
          <p:nvPr>
            <p:ph type="dt" sz="half" idx="12"/>
          </p:nvPr>
        </p:nvSpPr>
        <p:spPr/>
        <p:txBody>
          <a:bodyPr/>
          <a:lstStyle>
            <a:lvl1pPr>
              <a:defRPr b="0" i="0">
                <a:solidFill>
                  <a:srgbClr val="AEA8A2"/>
                </a:solidFill>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13820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Illustration_Light_Pillar">
    <p:bg>
      <p:bgRef idx="1001">
        <a:schemeClr val="bg2"/>
      </p:bgRef>
    </p:bg>
    <p:spTree>
      <p:nvGrpSpPr>
        <p:cNvPr id="1" name=""/>
        <p:cNvGrpSpPr/>
        <p:nvPr/>
      </p:nvGrpSpPr>
      <p:grpSpPr>
        <a:xfrm>
          <a:off x="0" y="0"/>
          <a:ext cx="0" cy="0"/>
          <a:chOff x="0" y="0"/>
          <a:chExt cx="0" cy="0"/>
        </a:xfrm>
      </p:grpSpPr>
      <p:pic>
        <p:nvPicPr>
          <p:cNvPr id="4" name="Picture 3" descr="A black background with a black circle&#10;&#10;Description automatically generated with medium confidence">
            <a:extLst>
              <a:ext uri="{FF2B5EF4-FFF2-40B4-BE49-F238E27FC236}">
                <a16:creationId xmlns:a16="http://schemas.microsoft.com/office/drawing/2014/main" id="{7A3EC6E5-4ABE-479A-8A5C-80BBA8495320}"/>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69645" t="24205" b="11813"/>
          <a:stretch/>
        </p:blipFill>
        <p:spPr>
          <a:xfrm>
            <a:off x="4419601" y="0"/>
            <a:ext cx="1687851" cy="2001167"/>
          </a:xfrm>
          <a:prstGeom prst="rect">
            <a:avLst/>
          </a:prstGeom>
        </p:spPr>
      </p:pic>
      <p:sp>
        <p:nvSpPr>
          <p:cNvPr id="19" name="Title 1">
            <a:extLst>
              <a:ext uri="{FF2B5EF4-FFF2-40B4-BE49-F238E27FC236}">
                <a16:creationId xmlns:a16="http://schemas.microsoft.com/office/drawing/2014/main" id="{C0384889-0D44-4623-9E36-973C30CA8FFC}"/>
              </a:ext>
            </a:extLst>
          </p:cNvPr>
          <p:cNvSpPr>
            <a:spLocks noGrp="1"/>
          </p:cNvSpPr>
          <p:nvPr>
            <p:ph type="title" hasCustomPrompt="1"/>
          </p:nvPr>
        </p:nvSpPr>
        <p:spPr>
          <a:xfrm>
            <a:off x="768875" y="182403"/>
            <a:ext cx="4758468" cy="822960"/>
          </a:xfrm>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20" name="Text Placeholder 21">
            <a:extLst>
              <a:ext uri="{FF2B5EF4-FFF2-40B4-BE49-F238E27FC236}">
                <a16:creationId xmlns:a16="http://schemas.microsoft.com/office/drawing/2014/main" id="{5FFA19F3-F0DE-904F-A1EB-1E14E01C018F}"/>
              </a:ext>
            </a:extLst>
          </p:cNvPr>
          <p:cNvSpPr>
            <a:spLocks noGrp="1"/>
          </p:cNvSpPr>
          <p:nvPr>
            <p:ph type="body" sz="quarter" idx="35" hasCustomPrompt="1"/>
          </p:nvPr>
        </p:nvSpPr>
        <p:spPr>
          <a:xfrm>
            <a:off x="738120" y="1737874"/>
            <a:ext cx="4762531" cy="720907"/>
          </a:xfrm>
          <a:prstGeom prst="rect">
            <a:avLst/>
          </a:prstGeom>
        </p:spPr>
        <p:txBody>
          <a:bodyPr lIns="0" tIns="0" rIns="0" bIns="0"/>
          <a:lstStyle>
            <a:lvl1pPr algn="l">
              <a:lnSpc>
                <a:spcPts val="1880"/>
              </a:lnSpc>
              <a:defRPr sz="1400" b="0" i="0">
                <a:solidFill>
                  <a:srgbClr val="36293C"/>
                </a:solidFill>
                <a:latin typeface="Oracle Sans" panose="020B0503020204020204" pitchFamily="34" charset="0"/>
                <a:cs typeface="Oracle Sans" panose="020B05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26" name="Text Placeholder 21">
            <a:extLst>
              <a:ext uri="{FF2B5EF4-FFF2-40B4-BE49-F238E27FC236}">
                <a16:creationId xmlns:a16="http://schemas.microsoft.com/office/drawing/2014/main" id="{57757A24-B32C-B04D-9BA0-AD7C02A73754}"/>
              </a:ext>
            </a:extLst>
          </p:cNvPr>
          <p:cNvSpPr>
            <a:spLocks noGrp="1"/>
          </p:cNvSpPr>
          <p:nvPr>
            <p:ph type="body" sz="quarter" idx="32" hasCustomPrompt="1"/>
          </p:nvPr>
        </p:nvSpPr>
        <p:spPr>
          <a:xfrm>
            <a:off x="738121" y="2690711"/>
            <a:ext cx="4762532" cy="162479"/>
          </a:xfrm>
          <a:prstGeom prst="rect">
            <a:avLst/>
          </a:prstGeom>
        </p:spPr>
        <p:txBody>
          <a:bodyPr lIns="0" tIns="0" rIns="0" bIns="0"/>
          <a:lstStyle>
            <a:lvl1pPr marL="180970" indent="-180970" algn="l">
              <a:spcAft>
                <a:spcPts val="600"/>
              </a:spcAft>
              <a:buClr>
                <a:schemeClr val="accent5"/>
              </a:buClr>
              <a:buFont typeface="Arial" panose="020B0604020202020204" pitchFamily="34" charset="0"/>
              <a:buChar char="•"/>
              <a:tabLst/>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2" name="Text Placeholder 21">
            <a:extLst>
              <a:ext uri="{FF2B5EF4-FFF2-40B4-BE49-F238E27FC236}">
                <a16:creationId xmlns:a16="http://schemas.microsoft.com/office/drawing/2014/main" id="{DBAD9E94-7A74-A34C-A552-EE0B94D10A1D}"/>
              </a:ext>
            </a:extLst>
          </p:cNvPr>
          <p:cNvSpPr>
            <a:spLocks noGrp="1"/>
          </p:cNvSpPr>
          <p:nvPr>
            <p:ph type="body" sz="quarter" idx="31" hasCustomPrompt="1"/>
          </p:nvPr>
        </p:nvSpPr>
        <p:spPr>
          <a:xfrm>
            <a:off x="738120" y="2932644"/>
            <a:ext cx="4762531" cy="606635"/>
          </a:xfrm>
          <a:prstGeom prst="rect">
            <a:avLst/>
          </a:prstGeom>
        </p:spPr>
        <p:txBody>
          <a:bodyPr lIns="180000" tIns="0" rIns="0" bIns="0"/>
          <a:lstStyle>
            <a:lvl1pPr algn="l">
              <a:lnSpc>
                <a:spcPts val="1680"/>
              </a:lnSpc>
              <a:defRPr sz="1200" b="0" i="0">
                <a:solidFill>
                  <a:srgbClr val="36293C"/>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27" name="Text Placeholder 21">
            <a:extLst>
              <a:ext uri="{FF2B5EF4-FFF2-40B4-BE49-F238E27FC236}">
                <a16:creationId xmlns:a16="http://schemas.microsoft.com/office/drawing/2014/main" id="{5E18D9EF-730F-E743-A97F-C6E404C510BC}"/>
              </a:ext>
            </a:extLst>
          </p:cNvPr>
          <p:cNvSpPr>
            <a:spLocks noGrp="1"/>
          </p:cNvSpPr>
          <p:nvPr>
            <p:ph type="body" sz="quarter" idx="38" hasCustomPrompt="1"/>
          </p:nvPr>
        </p:nvSpPr>
        <p:spPr>
          <a:xfrm>
            <a:off x="738121" y="3801890"/>
            <a:ext cx="4762532" cy="162479"/>
          </a:xfrm>
          <a:prstGeom prst="rect">
            <a:avLst/>
          </a:prstGeom>
        </p:spPr>
        <p:txBody>
          <a:bodyPr lIns="0" tIns="0" rIns="0" bIns="0"/>
          <a:lstStyle>
            <a:lvl1pPr marL="180970" indent="-180970" algn="l">
              <a:spcAft>
                <a:spcPts val="600"/>
              </a:spcAft>
              <a:buClr>
                <a:schemeClr val="accent5"/>
              </a:buClr>
              <a:buFont typeface="Arial" panose="020B0604020202020204" pitchFamily="34" charset="0"/>
              <a:buChar char="•"/>
              <a:tabLst/>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4" name="Text Placeholder 21">
            <a:extLst>
              <a:ext uri="{FF2B5EF4-FFF2-40B4-BE49-F238E27FC236}">
                <a16:creationId xmlns:a16="http://schemas.microsoft.com/office/drawing/2014/main" id="{9C359B9B-D2DA-FB4B-AAAD-6CFFD8E46CFA}"/>
              </a:ext>
            </a:extLst>
          </p:cNvPr>
          <p:cNvSpPr>
            <a:spLocks noGrp="1"/>
          </p:cNvSpPr>
          <p:nvPr>
            <p:ph type="body" sz="quarter" idx="36" hasCustomPrompt="1"/>
          </p:nvPr>
        </p:nvSpPr>
        <p:spPr>
          <a:xfrm>
            <a:off x="738120" y="4041611"/>
            <a:ext cx="4762531" cy="606635"/>
          </a:xfrm>
          <a:prstGeom prst="rect">
            <a:avLst/>
          </a:prstGeom>
        </p:spPr>
        <p:txBody>
          <a:bodyPr lIns="180000" tIns="0" rIns="0" bIns="0"/>
          <a:lstStyle>
            <a:lvl1pPr algn="l">
              <a:lnSpc>
                <a:spcPts val="1680"/>
              </a:lnSpc>
              <a:defRPr sz="1200" b="0" i="0">
                <a:solidFill>
                  <a:srgbClr val="36293C"/>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28" name="Text Placeholder 21">
            <a:extLst>
              <a:ext uri="{FF2B5EF4-FFF2-40B4-BE49-F238E27FC236}">
                <a16:creationId xmlns:a16="http://schemas.microsoft.com/office/drawing/2014/main" id="{705E9678-4AE2-9B4E-BFE6-764DF0EF5D48}"/>
              </a:ext>
            </a:extLst>
          </p:cNvPr>
          <p:cNvSpPr>
            <a:spLocks noGrp="1"/>
          </p:cNvSpPr>
          <p:nvPr>
            <p:ph type="body" sz="quarter" idx="39" hasCustomPrompt="1"/>
          </p:nvPr>
        </p:nvSpPr>
        <p:spPr>
          <a:xfrm>
            <a:off x="738121" y="4856834"/>
            <a:ext cx="4762532" cy="162479"/>
          </a:xfrm>
          <a:prstGeom prst="rect">
            <a:avLst/>
          </a:prstGeom>
        </p:spPr>
        <p:txBody>
          <a:bodyPr lIns="0" tIns="0" rIns="0" bIns="0"/>
          <a:lstStyle>
            <a:lvl1pPr marL="180970" indent="-180970" algn="l">
              <a:spcAft>
                <a:spcPts val="600"/>
              </a:spcAft>
              <a:buClr>
                <a:schemeClr val="accent5"/>
              </a:buClr>
              <a:buFont typeface="Arial" panose="020B0604020202020204" pitchFamily="34" charset="0"/>
              <a:buChar char="•"/>
              <a:tabLst/>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5" name="Text Placeholder 21">
            <a:extLst>
              <a:ext uri="{FF2B5EF4-FFF2-40B4-BE49-F238E27FC236}">
                <a16:creationId xmlns:a16="http://schemas.microsoft.com/office/drawing/2014/main" id="{7AAF4629-1659-1848-BBE3-0D9BF0259D97}"/>
              </a:ext>
            </a:extLst>
          </p:cNvPr>
          <p:cNvSpPr>
            <a:spLocks noGrp="1"/>
          </p:cNvSpPr>
          <p:nvPr>
            <p:ph type="body" sz="quarter" idx="37" hasCustomPrompt="1"/>
          </p:nvPr>
        </p:nvSpPr>
        <p:spPr>
          <a:xfrm>
            <a:off x="738120" y="5096553"/>
            <a:ext cx="4762531" cy="606635"/>
          </a:xfrm>
          <a:prstGeom prst="rect">
            <a:avLst/>
          </a:prstGeom>
        </p:spPr>
        <p:txBody>
          <a:bodyPr lIns="180000" tIns="0" rIns="0" bIns="0"/>
          <a:lstStyle>
            <a:lvl1pPr algn="l">
              <a:lnSpc>
                <a:spcPts val="1680"/>
              </a:lnSpc>
              <a:defRPr sz="1200" b="0" i="0">
                <a:solidFill>
                  <a:srgbClr val="36293C"/>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chemeClr val="accent2"/>
          </a:solidFill>
        </p:spPr>
        <p:txBody>
          <a:bodyPr lIns="72000" tIns="72000" rIns="0"/>
          <a:lstStyle>
            <a:lvl1pPr>
              <a:defRPr sz="1400" b="0" i="0">
                <a:solidFill>
                  <a:srgbClr val="36293C"/>
                </a:solidFill>
                <a:latin typeface="Oracle Sans Light" panose="020B0403020204020204" pitchFamily="34" charset="0"/>
                <a:cs typeface="Oracle Sans Light" panose="020B0403020204020204" pitchFamily="34" charset="0"/>
              </a:defRPr>
            </a:lvl1pPr>
          </a:lstStyle>
          <a:p>
            <a:r>
              <a:rPr lang="en-US" dirty="0"/>
              <a:t>Click icon to add illustration</a:t>
            </a:r>
          </a:p>
        </p:txBody>
      </p:sp>
      <p:sp>
        <p:nvSpPr>
          <p:cNvPr id="11" name="Date Placeholder 2">
            <a:extLst>
              <a:ext uri="{FF2B5EF4-FFF2-40B4-BE49-F238E27FC236}">
                <a16:creationId xmlns:a16="http://schemas.microsoft.com/office/drawing/2014/main" id="{02FE86E8-3569-AB4A-8466-3E28B967F19F}"/>
              </a:ext>
            </a:extLst>
          </p:cNvPr>
          <p:cNvSpPr>
            <a:spLocks noGrp="1"/>
          </p:cNvSpPr>
          <p:nvPr>
            <p:ph type="dt" sz="half" idx="10"/>
          </p:nvPr>
        </p:nvSpPr>
        <p:spPr>
          <a:xfrm>
            <a:off x="6873139" y="6425605"/>
            <a:ext cx="2743200" cy="363500"/>
          </a:xfrm>
        </p:spPr>
        <p:txBody>
          <a:bodyPr/>
          <a:lstStyle>
            <a:lvl1pPr>
              <a:defRPr b="0" i="0">
                <a:latin typeface="Oracle Sans" panose="020B0503020204020204" pitchFamily="34" charset="0"/>
              </a:defRPr>
            </a:lvl1pPr>
          </a:lstStyle>
          <a:p>
            <a:r>
              <a:rPr lang="en-US" dirty="0"/>
              <a:t>[Date]</a:t>
            </a:r>
          </a:p>
        </p:txBody>
      </p:sp>
      <p:sp>
        <p:nvSpPr>
          <p:cNvPr id="12" name="Footer Placeholder 3">
            <a:extLst>
              <a:ext uri="{FF2B5EF4-FFF2-40B4-BE49-F238E27FC236}">
                <a16:creationId xmlns:a16="http://schemas.microsoft.com/office/drawing/2014/main" id="{16D85CB2-6462-FA46-B7E7-A716A17CA5ED}"/>
              </a:ext>
            </a:extLst>
          </p:cNvPr>
          <p:cNvSpPr>
            <a:spLocks noGrp="1"/>
          </p:cNvSpPr>
          <p:nvPr>
            <p:ph type="ftr" sz="quarter" idx="33"/>
          </p:nvPr>
        </p:nvSpPr>
        <p:spPr>
          <a:xfrm>
            <a:off x="1127760" y="6423979"/>
            <a:ext cx="5745379" cy="365125"/>
          </a:xfrm>
        </p:spPr>
        <p:txBody>
          <a:bodyPr/>
          <a:lstStyle>
            <a:lvl1pPr>
              <a:defRPr b="0" i="0">
                <a:latin typeface="Oracle Sans" panose="020B0503020204020204" pitchFamily="34" charset="0"/>
              </a:defRPr>
            </a:lvl1pPr>
          </a:lstStyle>
          <a:p>
            <a:r>
              <a:rPr lang="en-US" dirty="0"/>
              <a:t>Copyright © 2024, Oracle and/or its affiliates</a:t>
            </a:r>
          </a:p>
        </p:txBody>
      </p:sp>
      <p:sp>
        <p:nvSpPr>
          <p:cNvPr id="14" name="Slide Number Placeholder 4">
            <a:extLst>
              <a:ext uri="{FF2B5EF4-FFF2-40B4-BE49-F238E27FC236}">
                <a16:creationId xmlns:a16="http://schemas.microsoft.com/office/drawing/2014/main" id="{D70612A1-6FD4-6543-83A4-906E6368AF38}"/>
              </a:ext>
            </a:extLst>
          </p:cNvPr>
          <p:cNvSpPr>
            <a:spLocks noGrp="1"/>
          </p:cNvSpPr>
          <p:nvPr>
            <p:ph type="sldNum" sz="quarter" idx="12"/>
          </p:nvPr>
        </p:nvSpPr>
        <p:spPr>
          <a:xfrm>
            <a:off x="762000" y="6423660"/>
            <a:ext cx="365760" cy="365760"/>
          </a:xfrm>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05CE54E3-7A14-438F-A3D2-0293606168A4}"/>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22977510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 Illustration_Bark">
    <p:spTree>
      <p:nvGrpSpPr>
        <p:cNvPr id="1" name=""/>
        <p:cNvGrpSpPr/>
        <p:nvPr/>
      </p:nvGrpSpPr>
      <p:grpSpPr>
        <a:xfrm>
          <a:off x="0" y="0"/>
          <a:ext cx="0" cy="0"/>
          <a:chOff x="0" y="0"/>
          <a:chExt cx="0" cy="0"/>
        </a:xfrm>
      </p:grpSpPr>
      <p:pic>
        <p:nvPicPr>
          <p:cNvPr id="2" name="Picture 1" descr="A black background with a black circle&#10;&#10;Description automatically generated with medium confidence">
            <a:extLst>
              <a:ext uri="{FF2B5EF4-FFF2-40B4-BE49-F238E27FC236}">
                <a16:creationId xmlns:a16="http://schemas.microsoft.com/office/drawing/2014/main" id="{FCB6044F-EF1C-F541-5E61-3A609040665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645" t="24205" b="11813"/>
          <a:stretch/>
        </p:blipFill>
        <p:spPr>
          <a:xfrm>
            <a:off x="4419601" y="0"/>
            <a:ext cx="1687851" cy="2001167"/>
          </a:xfrm>
          <a:prstGeom prst="rect">
            <a:avLst/>
          </a:prstGeom>
        </p:spPr>
      </p:pic>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chemeClr val="accent2"/>
          </a:solidFill>
        </p:spPr>
        <p:txBody>
          <a:bodyPr lIns="72000" tIns="72000" rIns="0"/>
          <a:lstStyle>
            <a:lvl1pPr>
              <a:defRPr sz="1400" b="0" i="0">
                <a:solidFill>
                  <a:srgbClr val="36293C"/>
                </a:solidFill>
                <a:latin typeface="Oracle Sans Light" panose="020B0403020204020204" pitchFamily="34" charset="0"/>
                <a:cs typeface="Oracle Sans Light" panose="020B0403020204020204" pitchFamily="34" charset="0"/>
              </a:defRPr>
            </a:lvl1pPr>
          </a:lstStyle>
          <a:p>
            <a:r>
              <a:rPr lang="en-US" dirty="0"/>
              <a:t>Click icon to add illustration</a:t>
            </a:r>
          </a:p>
        </p:txBody>
      </p:sp>
      <p:sp>
        <p:nvSpPr>
          <p:cNvPr id="23" name="Title 1">
            <a:extLst>
              <a:ext uri="{FF2B5EF4-FFF2-40B4-BE49-F238E27FC236}">
                <a16:creationId xmlns:a16="http://schemas.microsoft.com/office/drawing/2014/main" id="{8A0A7166-96D6-457B-8CE6-21491B0153C5}"/>
              </a:ext>
            </a:extLst>
          </p:cNvPr>
          <p:cNvSpPr>
            <a:spLocks noGrp="1"/>
          </p:cNvSpPr>
          <p:nvPr>
            <p:ph type="title" hasCustomPrompt="1"/>
          </p:nvPr>
        </p:nvSpPr>
        <p:spPr>
          <a:xfrm>
            <a:off x="768875" y="182403"/>
            <a:ext cx="4758468" cy="822960"/>
          </a:xfrm>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20" name="Text Placeholder 21">
            <a:extLst>
              <a:ext uri="{FF2B5EF4-FFF2-40B4-BE49-F238E27FC236}">
                <a16:creationId xmlns:a16="http://schemas.microsoft.com/office/drawing/2014/main" id="{5FFA19F3-F0DE-904F-A1EB-1E14E01C018F}"/>
              </a:ext>
            </a:extLst>
          </p:cNvPr>
          <p:cNvSpPr>
            <a:spLocks noGrp="1"/>
          </p:cNvSpPr>
          <p:nvPr>
            <p:ph type="body" sz="quarter" idx="35" hasCustomPrompt="1"/>
          </p:nvPr>
        </p:nvSpPr>
        <p:spPr>
          <a:xfrm>
            <a:off x="738120" y="1737361"/>
            <a:ext cx="4762531" cy="720907"/>
          </a:xfrm>
          <a:prstGeom prst="rect">
            <a:avLst/>
          </a:prstGeom>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26" name="Text Placeholder 21">
            <a:extLst>
              <a:ext uri="{FF2B5EF4-FFF2-40B4-BE49-F238E27FC236}">
                <a16:creationId xmlns:a16="http://schemas.microsoft.com/office/drawing/2014/main" id="{57757A24-B32C-B04D-9BA0-AD7C02A73754}"/>
              </a:ext>
            </a:extLst>
          </p:cNvPr>
          <p:cNvSpPr>
            <a:spLocks noGrp="1"/>
          </p:cNvSpPr>
          <p:nvPr>
            <p:ph type="body" sz="quarter" idx="32" hasCustomPrompt="1"/>
          </p:nvPr>
        </p:nvSpPr>
        <p:spPr>
          <a:xfrm>
            <a:off x="738121" y="2690711"/>
            <a:ext cx="4762532" cy="162479"/>
          </a:xfrm>
          <a:prstGeom prst="rect">
            <a:avLst/>
          </a:prstGeom>
        </p:spPr>
        <p:txBody>
          <a:bodyPr lIns="0" tIns="0" rIns="0" bIns="0"/>
          <a:lstStyle>
            <a:lvl1pPr marL="180970" indent="-180970" algn="l">
              <a:spcAft>
                <a:spcPts val="600"/>
              </a:spcAft>
              <a:buClr>
                <a:srgbClr val="FACD62"/>
              </a:buClr>
              <a:buFont typeface="Arial" panose="020B0604020202020204" pitchFamily="34" charset="0"/>
              <a:buChar char="•"/>
              <a:tabLst/>
              <a:defRPr sz="1400" b="0" i="0">
                <a:solidFill>
                  <a:srgbClr val="FACD62"/>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2" name="Text Placeholder 21">
            <a:extLst>
              <a:ext uri="{FF2B5EF4-FFF2-40B4-BE49-F238E27FC236}">
                <a16:creationId xmlns:a16="http://schemas.microsoft.com/office/drawing/2014/main" id="{DBAD9E94-7A74-A34C-A552-EE0B94D10A1D}"/>
              </a:ext>
            </a:extLst>
          </p:cNvPr>
          <p:cNvSpPr>
            <a:spLocks noGrp="1"/>
          </p:cNvSpPr>
          <p:nvPr>
            <p:ph type="body" sz="quarter" idx="31" hasCustomPrompt="1"/>
          </p:nvPr>
        </p:nvSpPr>
        <p:spPr>
          <a:xfrm>
            <a:off x="738120" y="2932644"/>
            <a:ext cx="4762531" cy="606635"/>
          </a:xfrm>
          <a:prstGeom prst="rect">
            <a:avLst/>
          </a:prstGeom>
        </p:spPr>
        <p:txBody>
          <a:bodyPr lIns="180000" tIns="0" rIns="0" bIns="0"/>
          <a:lstStyle>
            <a:lvl1pPr algn="l">
              <a:lnSpc>
                <a:spcPts val="1680"/>
              </a:lnSpc>
              <a:defRPr sz="1200" b="0" i="0">
                <a:solidFill>
                  <a:schemeClr val="tx1"/>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27" name="Text Placeholder 21">
            <a:extLst>
              <a:ext uri="{FF2B5EF4-FFF2-40B4-BE49-F238E27FC236}">
                <a16:creationId xmlns:a16="http://schemas.microsoft.com/office/drawing/2014/main" id="{5E18D9EF-730F-E743-A97F-C6E404C510BC}"/>
              </a:ext>
            </a:extLst>
          </p:cNvPr>
          <p:cNvSpPr>
            <a:spLocks noGrp="1"/>
          </p:cNvSpPr>
          <p:nvPr>
            <p:ph type="body" sz="quarter" idx="38" hasCustomPrompt="1"/>
          </p:nvPr>
        </p:nvSpPr>
        <p:spPr>
          <a:xfrm>
            <a:off x="738121" y="3801890"/>
            <a:ext cx="4762532" cy="162479"/>
          </a:xfrm>
          <a:prstGeom prst="rect">
            <a:avLst/>
          </a:prstGeom>
        </p:spPr>
        <p:txBody>
          <a:bodyPr lIns="0" tIns="0" rIns="0" bIns="0"/>
          <a:lstStyle>
            <a:lvl1pPr marL="180970" indent="-180970" algn="l">
              <a:spcAft>
                <a:spcPts val="600"/>
              </a:spcAft>
              <a:buClr>
                <a:srgbClr val="FACD62"/>
              </a:buClr>
              <a:buFont typeface="Arial" panose="020B0604020202020204" pitchFamily="34" charset="0"/>
              <a:buChar char="•"/>
              <a:tabLst/>
              <a:defRPr sz="1400" b="0" i="0">
                <a:solidFill>
                  <a:srgbClr val="FACD62"/>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4" name="Text Placeholder 21">
            <a:extLst>
              <a:ext uri="{FF2B5EF4-FFF2-40B4-BE49-F238E27FC236}">
                <a16:creationId xmlns:a16="http://schemas.microsoft.com/office/drawing/2014/main" id="{9C359B9B-D2DA-FB4B-AAAD-6CFFD8E46CFA}"/>
              </a:ext>
            </a:extLst>
          </p:cNvPr>
          <p:cNvSpPr>
            <a:spLocks noGrp="1"/>
          </p:cNvSpPr>
          <p:nvPr>
            <p:ph type="body" sz="quarter" idx="36" hasCustomPrompt="1"/>
          </p:nvPr>
        </p:nvSpPr>
        <p:spPr>
          <a:xfrm>
            <a:off x="738120" y="4041611"/>
            <a:ext cx="4762531" cy="606635"/>
          </a:xfrm>
          <a:prstGeom prst="rect">
            <a:avLst/>
          </a:prstGeom>
        </p:spPr>
        <p:txBody>
          <a:bodyPr lIns="180000" tIns="0" rIns="0" bIns="0"/>
          <a:lstStyle>
            <a:lvl1pPr algn="l">
              <a:lnSpc>
                <a:spcPts val="1680"/>
              </a:lnSpc>
              <a:defRPr sz="1200" b="0" i="0">
                <a:solidFill>
                  <a:schemeClr val="tx1"/>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28" name="Text Placeholder 21">
            <a:extLst>
              <a:ext uri="{FF2B5EF4-FFF2-40B4-BE49-F238E27FC236}">
                <a16:creationId xmlns:a16="http://schemas.microsoft.com/office/drawing/2014/main" id="{705E9678-4AE2-9B4E-BFE6-764DF0EF5D48}"/>
              </a:ext>
            </a:extLst>
          </p:cNvPr>
          <p:cNvSpPr>
            <a:spLocks noGrp="1"/>
          </p:cNvSpPr>
          <p:nvPr>
            <p:ph type="body" sz="quarter" idx="39" hasCustomPrompt="1"/>
          </p:nvPr>
        </p:nvSpPr>
        <p:spPr>
          <a:xfrm>
            <a:off x="738121" y="4856834"/>
            <a:ext cx="4762532" cy="162479"/>
          </a:xfrm>
          <a:prstGeom prst="rect">
            <a:avLst/>
          </a:prstGeom>
        </p:spPr>
        <p:txBody>
          <a:bodyPr lIns="0" tIns="0" rIns="0" bIns="0"/>
          <a:lstStyle>
            <a:lvl1pPr marL="180970" indent="-180970" algn="l">
              <a:spcAft>
                <a:spcPts val="600"/>
              </a:spcAft>
              <a:buClr>
                <a:srgbClr val="FACD62"/>
              </a:buClr>
              <a:buFont typeface="Arial" panose="020B0604020202020204" pitchFamily="34" charset="0"/>
              <a:buChar char="•"/>
              <a:tabLst/>
              <a:defRPr sz="1400" b="0" i="0">
                <a:solidFill>
                  <a:srgbClr val="FACD62"/>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5" name="Text Placeholder 21">
            <a:extLst>
              <a:ext uri="{FF2B5EF4-FFF2-40B4-BE49-F238E27FC236}">
                <a16:creationId xmlns:a16="http://schemas.microsoft.com/office/drawing/2014/main" id="{7AAF4629-1659-1848-BBE3-0D9BF0259D97}"/>
              </a:ext>
            </a:extLst>
          </p:cNvPr>
          <p:cNvSpPr>
            <a:spLocks noGrp="1"/>
          </p:cNvSpPr>
          <p:nvPr>
            <p:ph type="body" sz="quarter" idx="37" hasCustomPrompt="1"/>
          </p:nvPr>
        </p:nvSpPr>
        <p:spPr>
          <a:xfrm>
            <a:off x="738120" y="5096553"/>
            <a:ext cx="4762531" cy="606635"/>
          </a:xfrm>
          <a:prstGeom prst="rect">
            <a:avLst/>
          </a:prstGeom>
        </p:spPr>
        <p:txBody>
          <a:bodyPr lIns="180000" tIns="0" rIns="0" bIns="0"/>
          <a:lstStyle>
            <a:lvl1pPr algn="l">
              <a:lnSpc>
                <a:spcPts val="1680"/>
              </a:lnSpc>
              <a:defRPr sz="1200" b="0" i="0">
                <a:solidFill>
                  <a:schemeClr val="tx1"/>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Ut </a:t>
            </a:r>
            <a:r>
              <a:rPr lang="en-IN" err="1"/>
              <a:t>enim</a:t>
            </a:r>
            <a:r>
              <a:rPr lang="en-IN"/>
              <a:t> ad minim </a:t>
            </a:r>
            <a:r>
              <a:rPr lang="en-IN" err="1"/>
              <a:t>veniam</a:t>
            </a:r>
            <a:r>
              <a:rPr lang="en-IN"/>
              <a:t>, </a:t>
            </a:r>
            <a:r>
              <a:rPr lang="en-IN" err="1"/>
              <a:t>quis</a:t>
            </a:r>
            <a:r>
              <a:rPr lang="en-IN"/>
              <a:t> </a:t>
            </a:r>
            <a:r>
              <a:rPr lang="en-IN" err="1"/>
              <a:t>nostrud</a:t>
            </a:r>
            <a:r>
              <a:rPr lang="en-IN"/>
              <a:t>.</a:t>
            </a:r>
            <a:endParaRPr lang="en-US"/>
          </a:p>
        </p:txBody>
      </p:sp>
      <p:sp>
        <p:nvSpPr>
          <p:cNvPr id="11" name="Date Placeholder 2">
            <a:extLst>
              <a:ext uri="{FF2B5EF4-FFF2-40B4-BE49-F238E27FC236}">
                <a16:creationId xmlns:a16="http://schemas.microsoft.com/office/drawing/2014/main" id="{02FE86E8-3569-AB4A-8466-3E28B967F19F}"/>
              </a:ext>
            </a:extLst>
          </p:cNvPr>
          <p:cNvSpPr>
            <a:spLocks noGrp="1"/>
          </p:cNvSpPr>
          <p:nvPr>
            <p:ph type="dt" sz="half" idx="10"/>
          </p:nvPr>
        </p:nvSpPr>
        <p:spPr>
          <a:xfrm>
            <a:off x="6873139" y="6425605"/>
            <a:ext cx="2743200" cy="363500"/>
          </a:xfrm>
        </p:spPr>
        <p:txBody>
          <a:bodyPr/>
          <a:lstStyle>
            <a:lvl1pPr>
              <a:defRPr b="0" i="0">
                <a:solidFill>
                  <a:srgbClr val="AEA8A2"/>
                </a:solidFill>
                <a:latin typeface="Oracle Sans" panose="020B0503020204020204" pitchFamily="34" charset="0"/>
              </a:defRPr>
            </a:lvl1pPr>
          </a:lstStyle>
          <a:p>
            <a:r>
              <a:rPr lang="en-US" dirty="0"/>
              <a:t>[Date]</a:t>
            </a:r>
          </a:p>
        </p:txBody>
      </p:sp>
      <p:sp>
        <p:nvSpPr>
          <p:cNvPr id="12" name="Footer Placeholder 3">
            <a:extLst>
              <a:ext uri="{FF2B5EF4-FFF2-40B4-BE49-F238E27FC236}">
                <a16:creationId xmlns:a16="http://schemas.microsoft.com/office/drawing/2014/main" id="{16D85CB2-6462-FA46-B7E7-A716A17CA5ED}"/>
              </a:ext>
            </a:extLst>
          </p:cNvPr>
          <p:cNvSpPr>
            <a:spLocks noGrp="1"/>
          </p:cNvSpPr>
          <p:nvPr>
            <p:ph type="ftr" sz="quarter" idx="33"/>
          </p:nvPr>
        </p:nvSpPr>
        <p:spPr>
          <a:xfrm>
            <a:off x="1127760" y="6423979"/>
            <a:ext cx="5745379" cy="365125"/>
          </a:xfrm>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14" name="Slide Number Placeholder 4">
            <a:extLst>
              <a:ext uri="{FF2B5EF4-FFF2-40B4-BE49-F238E27FC236}">
                <a16:creationId xmlns:a16="http://schemas.microsoft.com/office/drawing/2014/main" id="{D70612A1-6FD4-6543-83A4-906E6368AF38}"/>
              </a:ext>
            </a:extLst>
          </p:cNvPr>
          <p:cNvSpPr>
            <a:spLocks noGrp="1"/>
          </p:cNvSpPr>
          <p:nvPr>
            <p:ph type="sldNum" sz="quarter" idx="12"/>
          </p:nvPr>
        </p:nvSpPr>
        <p:spPr>
          <a:xfrm>
            <a:off x="762000" y="6423660"/>
            <a:ext cx="365760" cy="365760"/>
          </a:xfrm>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715A603A-E7E3-4E90-8854-DB93AB9E921E}"/>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104833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Icons + Short Copy_White_Pillar">
    <p:bg>
      <p:bgRef idx="1001">
        <a:schemeClr val="bg2"/>
      </p:bgRef>
    </p:bg>
    <p:spTree>
      <p:nvGrpSpPr>
        <p:cNvPr id="1" name=""/>
        <p:cNvGrpSpPr/>
        <p:nvPr/>
      </p:nvGrpSpPr>
      <p:grpSpPr>
        <a:xfrm>
          <a:off x="0" y="0"/>
          <a:ext cx="0" cy="0"/>
          <a:chOff x="0" y="0"/>
          <a:chExt cx="0" cy="0"/>
        </a:xfrm>
      </p:grpSpPr>
      <p:pic>
        <p:nvPicPr>
          <p:cNvPr id="6" name="Picture 5" descr="A black background with a pink flower&#10;&#10;Description automatically generated">
            <a:extLst>
              <a:ext uri="{FF2B5EF4-FFF2-40B4-BE49-F238E27FC236}">
                <a16:creationId xmlns:a16="http://schemas.microsoft.com/office/drawing/2014/main" id="{7D3A0149-D8D5-D066-AF68-689831EAB29E}"/>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0088" b="73059"/>
          <a:stretch/>
        </p:blipFill>
        <p:spPr>
          <a:xfrm>
            <a:off x="9034848" y="2"/>
            <a:ext cx="3157152" cy="1599484"/>
          </a:xfrm>
          <a:prstGeom prst="rect">
            <a:avLst/>
          </a:prstGeom>
        </p:spPr>
      </p:pic>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905837" y="1903856"/>
            <a:ext cx="1893871" cy="1698099"/>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911113" y="3983731"/>
            <a:ext cx="2276931"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911113" y="4377377"/>
            <a:ext cx="2276931"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4003589" y="1588180"/>
            <a:ext cx="0" cy="437842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2">
            <a:extLst>
              <a:ext uri="{FF2B5EF4-FFF2-40B4-BE49-F238E27FC236}">
                <a16:creationId xmlns:a16="http://schemas.microsoft.com/office/drawing/2014/main" id="{00545EAB-02F2-4D35-839F-11095FE3779B}"/>
              </a:ext>
            </a:extLst>
          </p:cNvPr>
          <p:cNvSpPr>
            <a:spLocks noGrp="1" noChangeAspect="1"/>
          </p:cNvSpPr>
          <p:nvPr>
            <p:ph type="pic" sz="quarter" idx="33" hasCustomPrompt="1"/>
          </p:nvPr>
        </p:nvSpPr>
        <p:spPr>
          <a:xfrm>
            <a:off x="4797315" y="1917369"/>
            <a:ext cx="1893871" cy="1698099"/>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23" name="Text Placeholder 21">
            <a:extLst>
              <a:ext uri="{FF2B5EF4-FFF2-40B4-BE49-F238E27FC236}">
                <a16:creationId xmlns:a16="http://schemas.microsoft.com/office/drawing/2014/main" id="{C85CBC82-72D6-46B3-9B52-627E5BC2BC55}"/>
              </a:ext>
            </a:extLst>
          </p:cNvPr>
          <p:cNvSpPr>
            <a:spLocks noGrp="1"/>
          </p:cNvSpPr>
          <p:nvPr>
            <p:ph type="body" sz="quarter" idx="34" hasCustomPrompt="1"/>
          </p:nvPr>
        </p:nvSpPr>
        <p:spPr>
          <a:xfrm>
            <a:off x="4797315" y="3983731"/>
            <a:ext cx="2276931"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9" name="Text Placeholder 21">
            <a:extLst>
              <a:ext uri="{FF2B5EF4-FFF2-40B4-BE49-F238E27FC236}">
                <a16:creationId xmlns:a16="http://schemas.microsoft.com/office/drawing/2014/main" id="{0FA9D0FA-EA15-4919-BEB9-4C5EE9D8CDFF}"/>
              </a:ext>
            </a:extLst>
          </p:cNvPr>
          <p:cNvSpPr>
            <a:spLocks noGrp="1"/>
          </p:cNvSpPr>
          <p:nvPr>
            <p:ph type="body" sz="quarter" idx="35" hasCustomPrompt="1"/>
          </p:nvPr>
        </p:nvSpPr>
        <p:spPr>
          <a:xfrm>
            <a:off x="4797315" y="4377377"/>
            <a:ext cx="2276931"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7863016" y="1588180"/>
            <a:ext cx="0" cy="437842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sp>
        <p:nvSpPr>
          <p:cNvPr id="30" name="Picture Placeholder 2">
            <a:extLst>
              <a:ext uri="{FF2B5EF4-FFF2-40B4-BE49-F238E27FC236}">
                <a16:creationId xmlns:a16="http://schemas.microsoft.com/office/drawing/2014/main" id="{7E0E7E15-3D7B-4123-8321-B073C59133A1}"/>
              </a:ext>
            </a:extLst>
          </p:cNvPr>
          <p:cNvSpPr>
            <a:spLocks noGrp="1" noChangeAspect="1"/>
          </p:cNvSpPr>
          <p:nvPr>
            <p:ph type="pic" sz="quarter" idx="36" hasCustomPrompt="1"/>
          </p:nvPr>
        </p:nvSpPr>
        <p:spPr>
          <a:xfrm>
            <a:off x="8645869" y="1917369"/>
            <a:ext cx="1893871" cy="1698099"/>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31" name="Text Placeholder 21">
            <a:extLst>
              <a:ext uri="{FF2B5EF4-FFF2-40B4-BE49-F238E27FC236}">
                <a16:creationId xmlns:a16="http://schemas.microsoft.com/office/drawing/2014/main" id="{8C820BCB-F093-47C5-A402-60E80288139D}"/>
              </a:ext>
            </a:extLst>
          </p:cNvPr>
          <p:cNvSpPr>
            <a:spLocks noGrp="1"/>
          </p:cNvSpPr>
          <p:nvPr>
            <p:ph type="body" sz="quarter" idx="37" hasCustomPrompt="1"/>
          </p:nvPr>
        </p:nvSpPr>
        <p:spPr>
          <a:xfrm>
            <a:off x="8648345" y="3983731"/>
            <a:ext cx="2276931"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32" name="Text Placeholder 21">
            <a:extLst>
              <a:ext uri="{FF2B5EF4-FFF2-40B4-BE49-F238E27FC236}">
                <a16:creationId xmlns:a16="http://schemas.microsoft.com/office/drawing/2014/main" id="{F1AF7868-3C5C-49BB-8190-B4107C4DC70C}"/>
              </a:ext>
            </a:extLst>
          </p:cNvPr>
          <p:cNvSpPr>
            <a:spLocks noGrp="1"/>
          </p:cNvSpPr>
          <p:nvPr>
            <p:ph type="body" sz="quarter" idx="38" hasCustomPrompt="1"/>
          </p:nvPr>
        </p:nvSpPr>
        <p:spPr>
          <a:xfrm>
            <a:off x="8648345" y="4377377"/>
            <a:ext cx="2276931"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8" name="Date Placeholder 7">
            <a:extLst>
              <a:ext uri="{FF2B5EF4-FFF2-40B4-BE49-F238E27FC236}">
                <a16:creationId xmlns:a16="http://schemas.microsoft.com/office/drawing/2014/main" id="{CE315956-791E-42C9-A056-FBA3629A1E21}"/>
              </a:ext>
            </a:extLst>
          </p:cNvPr>
          <p:cNvSpPr>
            <a:spLocks noGrp="1"/>
          </p:cNvSpPr>
          <p:nvPr>
            <p:ph type="dt" sz="half" idx="39"/>
          </p:nvPr>
        </p:nvSpPr>
        <p:spPr/>
        <p:txBody>
          <a:bodyPr/>
          <a:lstStyle>
            <a:lvl1pPr>
              <a:defRPr b="0" i="0">
                <a:latin typeface="Oracle Sans" panose="020B0503020204020204" pitchFamily="34" charset="0"/>
              </a:defRPr>
            </a:lvl1pPr>
          </a:lstStyle>
          <a:p>
            <a:r>
              <a:rPr lang="en-US" dirty="0"/>
              <a:t>[Date]</a:t>
            </a:r>
          </a:p>
        </p:txBody>
      </p:sp>
      <p:sp>
        <p:nvSpPr>
          <p:cNvPr id="9" name="Footer Placeholder 8">
            <a:extLst>
              <a:ext uri="{FF2B5EF4-FFF2-40B4-BE49-F238E27FC236}">
                <a16:creationId xmlns:a16="http://schemas.microsoft.com/office/drawing/2014/main" id="{DC8D8891-9A6C-4406-B5C8-CCA25417A053}"/>
              </a:ext>
            </a:extLst>
          </p:cNvPr>
          <p:cNvSpPr>
            <a:spLocks noGrp="1"/>
          </p:cNvSpPr>
          <p:nvPr>
            <p:ph type="ftr" sz="quarter" idx="40"/>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10" name="Slide Number Placeholder 9">
            <a:extLst>
              <a:ext uri="{FF2B5EF4-FFF2-40B4-BE49-F238E27FC236}">
                <a16:creationId xmlns:a16="http://schemas.microsoft.com/office/drawing/2014/main" id="{3CFE0D25-0D15-4AC0-A665-289A085C4FF7}"/>
              </a:ext>
            </a:extLst>
          </p:cNvPr>
          <p:cNvSpPr>
            <a:spLocks noGrp="1"/>
          </p:cNvSpPr>
          <p:nvPr>
            <p:ph type="sldNum" sz="quarter" idx="41"/>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8536925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Icons + Short Copy_Bark">
    <p:spTree>
      <p:nvGrpSpPr>
        <p:cNvPr id="1" name=""/>
        <p:cNvGrpSpPr/>
        <p:nvPr/>
      </p:nvGrpSpPr>
      <p:grpSpPr>
        <a:xfrm>
          <a:off x="0" y="0"/>
          <a:ext cx="0" cy="0"/>
          <a:chOff x="0" y="0"/>
          <a:chExt cx="0" cy="0"/>
        </a:xfrm>
      </p:grpSpPr>
      <p:pic>
        <p:nvPicPr>
          <p:cNvPr id="5" name="Picture 4" descr="A black background with a pink flower&#10;&#10;Description automatically generated">
            <a:extLst>
              <a:ext uri="{FF2B5EF4-FFF2-40B4-BE49-F238E27FC236}">
                <a16:creationId xmlns:a16="http://schemas.microsoft.com/office/drawing/2014/main" id="{A59EE576-3D19-648A-4651-F122E0DBCB9E}"/>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0088" b="73059"/>
          <a:stretch/>
        </p:blipFill>
        <p:spPr>
          <a:xfrm>
            <a:off x="9034848" y="2"/>
            <a:ext cx="3157152" cy="1599484"/>
          </a:xfrm>
          <a:prstGeom prst="rect">
            <a:avLst/>
          </a:prstGeom>
        </p:spPr>
      </p:pic>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18" name="Picture Placeholder 2">
            <a:extLst>
              <a:ext uri="{FF2B5EF4-FFF2-40B4-BE49-F238E27FC236}">
                <a16:creationId xmlns:a16="http://schemas.microsoft.com/office/drawing/2014/main" id="{6A71FCB8-1058-4D1C-AED7-FAA7D744D71E}"/>
              </a:ext>
            </a:extLst>
          </p:cNvPr>
          <p:cNvSpPr>
            <a:spLocks noGrp="1" noChangeAspect="1"/>
          </p:cNvSpPr>
          <p:nvPr>
            <p:ph type="pic" sz="quarter" idx="26" hasCustomPrompt="1"/>
          </p:nvPr>
        </p:nvSpPr>
        <p:spPr>
          <a:xfrm>
            <a:off x="897834" y="1903920"/>
            <a:ext cx="1893871" cy="1698099"/>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19" name="Text Placeholder 21">
            <a:extLst>
              <a:ext uri="{FF2B5EF4-FFF2-40B4-BE49-F238E27FC236}">
                <a16:creationId xmlns:a16="http://schemas.microsoft.com/office/drawing/2014/main" id="{86408202-D3B4-402D-BC69-53C3509E8A7B}"/>
              </a:ext>
            </a:extLst>
          </p:cNvPr>
          <p:cNvSpPr>
            <a:spLocks noGrp="1"/>
          </p:cNvSpPr>
          <p:nvPr>
            <p:ph type="body" sz="quarter" idx="25" hasCustomPrompt="1"/>
          </p:nvPr>
        </p:nvSpPr>
        <p:spPr>
          <a:xfrm>
            <a:off x="911113" y="3983731"/>
            <a:ext cx="2276931"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1" name="Text Placeholder 21">
            <a:extLst>
              <a:ext uri="{FF2B5EF4-FFF2-40B4-BE49-F238E27FC236}">
                <a16:creationId xmlns:a16="http://schemas.microsoft.com/office/drawing/2014/main" id="{5CF397F4-2EE2-483E-8C39-8DB6BD107811}"/>
              </a:ext>
            </a:extLst>
          </p:cNvPr>
          <p:cNvSpPr>
            <a:spLocks noGrp="1"/>
          </p:cNvSpPr>
          <p:nvPr>
            <p:ph type="body" sz="quarter" idx="24" hasCustomPrompt="1"/>
          </p:nvPr>
        </p:nvSpPr>
        <p:spPr>
          <a:xfrm>
            <a:off x="911113" y="4377377"/>
            <a:ext cx="2276931"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23" name="Picture Placeholder 2">
            <a:extLst>
              <a:ext uri="{FF2B5EF4-FFF2-40B4-BE49-F238E27FC236}">
                <a16:creationId xmlns:a16="http://schemas.microsoft.com/office/drawing/2014/main" id="{84092946-3931-41BA-A9C4-E37BA2482561}"/>
              </a:ext>
            </a:extLst>
          </p:cNvPr>
          <p:cNvSpPr>
            <a:spLocks noGrp="1" noChangeAspect="1"/>
          </p:cNvSpPr>
          <p:nvPr>
            <p:ph type="pic" sz="quarter" idx="36" hasCustomPrompt="1"/>
          </p:nvPr>
        </p:nvSpPr>
        <p:spPr>
          <a:xfrm>
            <a:off x="4757261" y="1903856"/>
            <a:ext cx="1893871" cy="1698099"/>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29" name="Text Placeholder 21">
            <a:extLst>
              <a:ext uri="{FF2B5EF4-FFF2-40B4-BE49-F238E27FC236}">
                <a16:creationId xmlns:a16="http://schemas.microsoft.com/office/drawing/2014/main" id="{7A2A35E2-8BA7-45B3-B02C-B531B503587A}"/>
              </a:ext>
            </a:extLst>
          </p:cNvPr>
          <p:cNvSpPr>
            <a:spLocks noGrp="1"/>
          </p:cNvSpPr>
          <p:nvPr>
            <p:ph type="body" sz="quarter" idx="37" hasCustomPrompt="1"/>
          </p:nvPr>
        </p:nvSpPr>
        <p:spPr>
          <a:xfrm>
            <a:off x="4797315" y="3983731"/>
            <a:ext cx="2276931"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30" name="Text Placeholder 21">
            <a:extLst>
              <a:ext uri="{FF2B5EF4-FFF2-40B4-BE49-F238E27FC236}">
                <a16:creationId xmlns:a16="http://schemas.microsoft.com/office/drawing/2014/main" id="{B0D928C5-7B1B-4A74-A1EB-B0C408189CAC}"/>
              </a:ext>
            </a:extLst>
          </p:cNvPr>
          <p:cNvSpPr>
            <a:spLocks noGrp="1"/>
          </p:cNvSpPr>
          <p:nvPr>
            <p:ph type="body" sz="quarter" idx="38" hasCustomPrompt="1"/>
          </p:nvPr>
        </p:nvSpPr>
        <p:spPr>
          <a:xfrm>
            <a:off x="4797315" y="4377377"/>
            <a:ext cx="2276931"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32" name="Picture Placeholder 2">
            <a:extLst>
              <a:ext uri="{FF2B5EF4-FFF2-40B4-BE49-F238E27FC236}">
                <a16:creationId xmlns:a16="http://schemas.microsoft.com/office/drawing/2014/main" id="{E9839675-3836-4943-9E7E-492470598773}"/>
              </a:ext>
            </a:extLst>
          </p:cNvPr>
          <p:cNvSpPr>
            <a:spLocks noGrp="1" noChangeAspect="1"/>
          </p:cNvSpPr>
          <p:nvPr>
            <p:ph type="pic" sz="quarter" idx="39" hasCustomPrompt="1"/>
          </p:nvPr>
        </p:nvSpPr>
        <p:spPr>
          <a:xfrm>
            <a:off x="8616787" y="1928800"/>
            <a:ext cx="1893871" cy="1698099"/>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33" name="Text Placeholder 21">
            <a:extLst>
              <a:ext uri="{FF2B5EF4-FFF2-40B4-BE49-F238E27FC236}">
                <a16:creationId xmlns:a16="http://schemas.microsoft.com/office/drawing/2014/main" id="{987833E9-276C-4353-BF31-4FC33134EEAE}"/>
              </a:ext>
            </a:extLst>
          </p:cNvPr>
          <p:cNvSpPr>
            <a:spLocks noGrp="1"/>
          </p:cNvSpPr>
          <p:nvPr>
            <p:ph type="body" sz="quarter" idx="40" hasCustomPrompt="1"/>
          </p:nvPr>
        </p:nvSpPr>
        <p:spPr>
          <a:xfrm>
            <a:off x="8648345" y="3983731"/>
            <a:ext cx="2276931"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34" name="Text Placeholder 21">
            <a:extLst>
              <a:ext uri="{FF2B5EF4-FFF2-40B4-BE49-F238E27FC236}">
                <a16:creationId xmlns:a16="http://schemas.microsoft.com/office/drawing/2014/main" id="{4565DAAC-922E-4C75-A762-C6B54070F7DC}"/>
              </a:ext>
            </a:extLst>
          </p:cNvPr>
          <p:cNvSpPr>
            <a:spLocks noGrp="1"/>
          </p:cNvSpPr>
          <p:nvPr>
            <p:ph type="body" sz="quarter" idx="41" hasCustomPrompt="1"/>
          </p:nvPr>
        </p:nvSpPr>
        <p:spPr>
          <a:xfrm>
            <a:off x="8648345" y="4377377"/>
            <a:ext cx="2276931"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2" name="Date Placeholder 1">
            <a:extLst>
              <a:ext uri="{FF2B5EF4-FFF2-40B4-BE49-F238E27FC236}">
                <a16:creationId xmlns:a16="http://schemas.microsoft.com/office/drawing/2014/main" id="{64152A40-3236-4179-B49C-87A3D7BC08AE}"/>
              </a:ext>
            </a:extLst>
          </p:cNvPr>
          <p:cNvSpPr>
            <a:spLocks noGrp="1"/>
          </p:cNvSpPr>
          <p:nvPr>
            <p:ph type="dt" sz="half" idx="33"/>
          </p:nvPr>
        </p:nvSpPr>
        <p:spPr/>
        <p:txBody>
          <a:bodyPr/>
          <a:lstStyle>
            <a:lvl1pPr>
              <a:defRPr b="0" i="0">
                <a:solidFill>
                  <a:srgbClr val="AEA8A2"/>
                </a:solidFill>
                <a:latin typeface="Oracle Sans" panose="020B0503020204020204" pitchFamily="34" charset="0"/>
              </a:defRPr>
            </a:lvl1pPr>
          </a:lstStyle>
          <a:p>
            <a:r>
              <a:rPr lang="en-US" dirty="0"/>
              <a:t>[Date]</a:t>
            </a:r>
          </a:p>
        </p:txBody>
      </p:sp>
      <p:sp>
        <p:nvSpPr>
          <p:cNvPr id="4" name="Footer Placeholder 3">
            <a:extLst>
              <a:ext uri="{FF2B5EF4-FFF2-40B4-BE49-F238E27FC236}">
                <a16:creationId xmlns:a16="http://schemas.microsoft.com/office/drawing/2014/main" id="{1E62B82D-A671-4796-A114-2599E09D8AE8}"/>
              </a:ext>
            </a:extLst>
          </p:cNvPr>
          <p:cNvSpPr>
            <a:spLocks noGrp="1"/>
          </p:cNvSpPr>
          <p:nvPr>
            <p:ph type="ftr" sz="quarter" idx="34"/>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6" name="Slide Number Placeholder 5">
            <a:extLst>
              <a:ext uri="{FF2B5EF4-FFF2-40B4-BE49-F238E27FC236}">
                <a16:creationId xmlns:a16="http://schemas.microsoft.com/office/drawing/2014/main" id="{36C4B43C-1D2D-404F-92BC-448CE6510465}"/>
              </a:ext>
            </a:extLst>
          </p:cNvPr>
          <p:cNvSpPr>
            <a:spLocks noGrp="1"/>
          </p:cNvSpPr>
          <p:nvPr>
            <p:ph type="sldNum" sz="quarter" idx="35"/>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58239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3 Icons + Short Copy_White_Pillar">
    <p:bg>
      <p:bgRef idx="1001">
        <a:schemeClr val="bg2"/>
      </p:bgRef>
    </p:bg>
    <p:spTree>
      <p:nvGrpSpPr>
        <p:cNvPr id="1" name=""/>
        <p:cNvGrpSpPr/>
        <p:nvPr/>
      </p:nvGrpSpPr>
      <p:grpSpPr>
        <a:xfrm>
          <a:off x="0" y="0"/>
          <a:ext cx="0" cy="0"/>
          <a:chOff x="0" y="0"/>
          <a:chExt cx="0" cy="0"/>
        </a:xfrm>
      </p:grpSpPr>
      <p:pic>
        <p:nvPicPr>
          <p:cNvPr id="7" name="Picture 6" descr="A black background with a pink flower&#10;&#10;Description automatically generated">
            <a:extLst>
              <a:ext uri="{FF2B5EF4-FFF2-40B4-BE49-F238E27FC236}">
                <a16:creationId xmlns:a16="http://schemas.microsoft.com/office/drawing/2014/main" id="{D91EEDA5-0675-87E3-3EAF-47269F9E9203}"/>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0088" b="73059"/>
          <a:stretch/>
        </p:blipFill>
        <p:spPr>
          <a:xfrm>
            <a:off x="9034848" y="2"/>
            <a:ext cx="3157152" cy="1599484"/>
          </a:xfrm>
          <a:prstGeom prst="rect">
            <a:avLst/>
          </a:prstGeom>
        </p:spPr>
      </p:pic>
      <p:sp>
        <p:nvSpPr>
          <p:cNvPr id="2" name="Title 1">
            <a:extLst>
              <a:ext uri="{FF2B5EF4-FFF2-40B4-BE49-F238E27FC236}">
                <a16:creationId xmlns:a16="http://schemas.microsoft.com/office/drawing/2014/main" id="{0F9FC0DC-6C36-4AC7-90FE-9BE28E17F1BF}"/>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3" name="Picture Placeholder 2">
            <a:extLst>
              <a:ext uri="{FF2B5EF4-FFF2-40B4-BE49-F238E27FC236}">
                <a16:creationId xmlns:a16="http://schemas.microsoft.com/office/drawing/2014/main" id="{C4A0F212-7687-B242-8162-FFAC910A60EF}"/>
              </a:ext>
            </a:extLst>
          </p:cNvPr>
          <p:cNvSpPr>
            <a:spLocks noGrp="1" noChangeAspect="1"/>
          </p:cNvSpPr>
          <p:nvPr>
            <p:ph type="pic" sz="quarter" idx="26" hasCustomPrompt="1"/>
          </p:nvPr>
        </p:nvSpPr>
        <p:spPr>
          <a:xfrm>
            <a:off x="762001" y="1895271"/>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14" name="Text Placeholder 21">
            <a:extLst>
              <a:ext uri="{FF2B5EF4-FFF2-40B4-BE49-F238E27FC236}">
                <a16:creationId xmlns:a16="http://schemas.microsoft.com/office/drawing/2014/main" id="{920A2EEA-131E-DA4C-92C3-898A80B8B561}"/>
              </a:ext>
            </a:extLst>
          </p:cNvPr>
          <p:cNvSpPr>
            <a:spLocks noGrp="1"/>
          </p:cNvSpPr>
          <p:nvPr>
            <p:ph type="body" sz="quarter" idx="25" hasCustomPrompt="1"/>
          </p:nvPr>
        </p:nvSpPr>
        <p:spPr>
          <a:xfrm>
            <a:off x="761999" y="3983731"/>
            <a:ext cx="2146985"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11" name="Text Placeholder 21">
            <a:extLst>
              <a:ext uri="{FF2B5EF4-FFF2-40B4-BE49-F238E27FC236}">
                <a16:creationId xmlns:a16="http://schemas.microsoft.com/office/drawing/2014/main" id="{442F0FF9-B575-DD4A-AF68-999EE8B4FE0D}"/>
              </a:ext>
            </a:extLst>
          </p:cNvPr>
          <p:cNvSpPr>
            <a:spLocks noGrp="1"/>
          </p:cNvSpPr>
          <p:nvPr>
            <p:ph type="body" sz="quarter" idx="24" hasCustomPrompt="1"/>
          </p:nvPr>
        </p:nvSpPr>
        <p:spPr>
          <a:xfrm>
            <a:off x="761999"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cxnSp>
        <p:nvCxnSpPr>
          <p:cNvPr id="5" name="Straight Connector 4">
            <a:extLst>
              <a:ext uri="{FF2B5EF4-FFF2-40B4-BE49-F238E27FC236}">
                <a16:creationId xmlns:a16="http://schemas.microsoft.com/office/drawing/2014/main" id="{64BB08A7-EFFF-E144-B8F2-3D5B80F0DC46}"/>
              </a:ext>
              <a:ext uri="{C183D7F6-B498-43B3-948B-1728B52AA6E4}">
                <adec:decorative xmlns:adec="http://schemas.microsoft.com/office/drawing/2017/decorative" val="1"/>
              </a:ext>
            </a:extLst>
          </p:cNvPr>
          <p:cNvCxnSpPr>
            <a:cxnSpLocks/>
          </p:cNvCxnSpPr>
          <p:nvPr userDrawn="1"/>
        </p:nvCxnSpPr>
        <p:spPr>
          <a:xfrm>
            <a:off x="3215680" y="1588180"/>
            <a:ext cx="0" cy="437842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0082647-1E21-E741-BAE0-54CD63A1A8A2}"/>
              </a:ext>
              <a:ext uri="{C183D7F6-B498-43B3-948B-1728B52AA6E4}">
                <adec:decorative xmlns:adec="http://schemas.microsoft.com/office/drawing/2017/decorative" val="1"/>
              </a:ext>
            </a:extLst>
          </p:cNvPr>
          <p:cNvCxnSpPr>
            <a:cxnSpLocks/>
          </p:cNvCxnSpPr>
          <p:nvPr userDrawn="1"/>
        </p:nvCxnSpPr>
        <p:spPr>
          <a:xfrm>
            <a:off x="6059996" y="1588180"/>
            <a:ext cx="0" cy="437842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CE315956-791E-42C9-A056-FBA3629A1E21}"/>
              </a:ext>
            </a:extLst>
          </p:cNvPr>
          <p:cNvSpPr>
            <a:spLocks noGrp="1"/>
          </p:cNvSpPr>
          <p:nvPr>
            <p:ph type="dt" sz="half" idx="39"/>
          </p:nvPr>
        </p:nvSpPr>
        <p:spPr/>
        <p:txBody>
          <a:bodyPr/>
          <a:lstStyle>
            <a:lvl1pPr>
              <a:defRPr b="0" i="0">
                <a:latin typeface="Oracle Sans" panose="020B0503020204020204" pitchFamily="34" charset="0"/>
              </a:defRPr>
            </a:lvl1pPr>
          </a:lstStyle>
          <a:p>
            <a:r>
              <a:rPr lang="en-US" dirty="0"/>
              <a:t>[Date]</a:t>
            </a:r>
          </a:p>
        </p:txBody>
      </p:sp>
      <p:sp>
        <p:nvSpPr>
          <p:cNvPr id="9" name="Footer Placeholder 8">
            <a:extLst>
              <a:ext uri="{FF2B5EF4-FFF2-40B4-BE49-F238E27FC236}">
                <a16:creationId xmlns:a16="http://schemas.microsoft.com/office/drawing/2014/main" id="{DC8D8891-9A6C-4406-B5C8-CCA25417A053}"/>
              </a:ext>
            </a:extLst>
          </p:cNvPr>
          <p:cNvSpPr>
            <a:spLocks noGrp="1"/>
          </p:cNvSpPr>
          <p:nvPr>
            <p:ph type="ftr" sz="quarter" idx="40"/>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10" name="Slide Number Placeholder 9">
            <a:extLst>
              <a:ext uri="{FF2B5EF4-FFF2-40B4-BE49-F238E27FC236}">
                <a16:creationId xmlns:a16="http://schemas.microsoft.com/office/drawing/2014/main" id="{3CFE0D25-0D15-4AC0-A665-289A085C4FF7}"/>
              </a:ext>
            </a:extLst>
          </p:cNvPr>
          <p:cNvSpPr>
            <a:spLocks noGrp="1"/>
          </p:cNvSpPr>
          <p:nvPr>
            <p:ph type="sldNum" sz="quarter" idx="41"/>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cxnSp>
        <p:nvCxnSpPr>
          <p:cNvPr id="6" name="Straight Connector 5">
            <a:extLst>
              <a:ext uri="{FF2B5EF4-FFF2-40B4-BE49-F238E27FC236}">
                <a16:creationId xmlns:a16="http://schemas.microsoft.com/office/drawing/2014/main" id="{2A95C0C8-A9EF-0101-ADC4-0B4752129264}"/>
              </a:ext>
              <a:ext uri="{C183D7F6-B498-43B3-948B-1728B52AA6E4}">
                <adec:decorative xmlns:adec="http://schemas.microsoft.com/office/drawing/2017/decorative" val="1"/>
              </a:ext>
            </a:extLst>
          </p:cNvPr>
          <p:cNvCxnSpPr>
            <a:cxnSpLocks/>
          </p:cNvCxnSpPr>
          <p:nvPr userDrawn="1"/>
        </p:nvCxnSpPr>
        <p:spPr>
          <a:xfrm>
            <a:off x="8904312" y="1588180"/>
            <a:ext cx="0" cy="437842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sp>
        <p:nvSpPr>
          <p:cNvPr id="37" name="Picture Placeholder 2">
            <a:extLst>
              <a:ext uri="{FF2B5EF4-FFF2-40B4-BE49-F238E27FC236}">
                <a16:creationId xmlns:a16="http://schemas.microsoft.com/office/drawing/2014/main" id="{452D8958-2BA3-E8C4-A349-9B8D38EFEEBE}"/>
              </a:ext>
            </a:extLst>
          </p:cNvPr>
          <p:cNvSpPr>
            <a:spLocks noGrp="1" noChangeAspect="1"/>
          </p:cNvSpPr>
          <p:nvPr>
            <p:ph type="pic" sz="quarter" idx="42" hasCustomPrompt="1"/>
          </p:nvPr>
        </p:nvSpPr>
        <p:spPr>
          <a:xfrm>
            <a:off x="3558553" y="1903856"/>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38" name="Text Placeholder 21">
            <a:extLst>
              <a:ext uri="{FF2B5EF4-FFF2-40B4-BE49-F238E27FC236}">
                <a16:creationId xmlns:a16="http://schemas.microsoft.com/office/drawing/2014/main" id="{F38723C6-3426-0DED-BB4F-97CEC3A55F6D}"/>
              </a:ext>
            </a:extLst>
          </p:cNvPr>
          <p:cNvSpPr>
            <a:spLocks noGrp="1"/>
          </p:cNvSpPr>
          <p:nvPr>
            <p:ph type="body" sz="quarter" idx="43" hasCustomPrompt="1"/>
          </p:nvPr>
        </p:nvSpPr>
        <p:spPr>
          <a:xfrm>
            <a:off x="3556001" y="3983731"/>
            <a:ext cx="2146985"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39" name="Text Placeholder 21">
            <a:extLst>
              <a:ext uri="{FF2B5EF4-FFF2-40B4-BE49-F238E27FC236}">
                <a16:creationId xmlns:a16="http://schemas.microsoft.com/office/drawing/2014/main" id="{C5BD3347-4E6D-B757-FB79-D3160FB48D01}"/>
              </a:ext>
            </a:extLst>
          </p:cNvPr>
          <p:cNvSpPr>
            <a:spLocks noGrp="1"/>
          </p:cNvSpPr>
          <p:nvPr>
            <p:ph type="body" sz="quarter" idx="44" hasCustomPrompt="1"/>
          </p:nvPr>
        </p:nvSpPr>
        <p:spPr>
          <a:xfrm>
            <a:off x="3556001"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40" name="Picture Placeholder 2">
            <a:extLst>
              <a:ext uri="{FF2B5EF4-FFF2-40B4-BE49-F238E27FC236}">
                <a16:creationId xmlns:a16="http://schemas.microsoft.com/office/drawing/2014/main" id="{0B8706A7-4339-AEA7-3538-6B11C9DE888F}"/>
              </a:ext>
            </a:extLst>
          </p:cNvPr>
          <p:cNvSpPr>
            <a:spLocks noGrp="1" noChangeAspect="1"/>
          </p:cNvSpPr>
          <p:nvPr>
            <p:ph type="pic" sz="quarter" idx="45" hasCustomPrompt="1"/>
          </p:nvPr>
        </p:nvSpPr>
        <p:spPr>
          <a:xfrm>
            <a:off x="6397302" y="1909175"/>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41" name="Text Placeholder 21">
            <a:extLst>
              <a:ext uri="{FF2B5EF4-FFF2-40B4-BE49-F238E27FC236}">
                <a16:creationId xmlns:a16="http://schemas.microsoft.com/office/drawing/2014/main" id="{7FFC3A72-CD29-1771-F4D6-1FE24E237316}"/>
              </a:ext>
            </a:extLst>
          </p:cNvPr>
          <p:cNvSpPr>
            <a:spLocks noGrp="1"/>
          </p:cNvSpPr>
          <p:nvPr>
            <p:ph type="body" sz="quarter" idx="46" hasCustomPrompt="1"/>
          </p:nvPr>
        </p:nvSpPr>
        <p:spPr>
          <a:xfrm>
            <a:off x="6400801" y="3983731"/>
            <a:ext cx="2146985"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42" name="Text Placeholder 21">
            <a:extLst>
              <a:ext uri="{FF2B5EF4-FFF2-40B4-BE49-F238E27FC236}">
                <a16:creationId xmlns:a16="http://schemas.microsoft.com/office/drawing/2014/main" id="{3BE75DAD-03B8-A35F-313E-9021E9625E97}"/>
              </a:ext>
            </a:extLst>
          </p:cNvPr>
          <p:cNvSpPr>
            <a:spLocks noGrp="1"/>
          </p:cNvSpPr>
          <p:nvPr>
            <p:ph type="body" sz="quarter" idx="47" hasCustomPrompt="1"/>
          </p:nvPr>
        </p:nvSpPr>
        <p:spPr>
          <a:xfrm>
            <a:off x="6400801"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43" name="Picture Placeholder 2">
            <a:extLst>
              <a:ext uri="{FF2B5EF4-FFF2-40B4-BE49-F238E27FC236}">
                <a16:creationId xmlns:a16="http://schemas.microsoft.com/office/drawing/2014/main" id="{A564445D-3622-F94F-5F5B-64E25C182894}"/>
              </a:ext>
            </a:extLst>
          </p:cNvPr>
          <p:cNvSpPr>
            <a:spLocks noGrp="1" noChangeAspect="1"/>
          </p:cNvSpPr>
          <p:nvPr>
            <p:ph type="pic" sz="quarter" idx="48" hasCustomPrompt="1"/>
          </p:nvPr>
        </p:nvSpPr>
        <p:spPr>
          <a:xfrm>
            <a:off x="9235441" y="1895271"/>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44" name="Text Placeholder 21">
            <a:extLst>
              <a:ext uri="{FF2B5EF4-FFF2-40B4-BE49-F238E27FC236}">
                <a16:creationId xmlns:a16="http://schemas.microsoft.com/office/drawing/2014/main" id="{D73D98F3-F032-F349-D6FF-9956A80B2C0C}"/>
              </a:ext>
            </a:extLst>
          </p:cNvPr>
          <p:cNvSpPr>
            <a:spLocks noGrp="1"/>
          </p:cNvSpPr>
          <p:nvPr>
            <p:ph type="body" sz="quarter" idx="49" hasCustomPrompt="1"/>
          </p:nvPr>
        </p:nvSpPr>
        <p:spPr>
          <a:xfrm>
            <a:off x="9235441" y="3983731"/>
            <a:ext cx="2146985" cy="323885"/>
          </a:xfrm>
          <a:prstGeom prst="rect">
            <a:avLst/>
          </a:prstGeom>
          <a:noFill/>
        </p:spPr>
        <p:txBody>
          <a:bodyPr lIns="0" tIns="0" rIns="0" bIns="0"/>
          <a:lstStyle>
            <a:lvl1pPr algn="l">
              <a:lnSpc>
                <a:spcPts val="1880"/>
              </a:lnSpc>
              <a:defRPr sz="1400" b="0" i="0">
                <a:solidFill>
                  <a:schemeClr val="accent5"/>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45" name="Text Placeholder 21">
            <a:extLst>
              <a:ext uri="{FF2B5EF4-FFF2-40B4-BE49-F238E27FC236}">
                <a16:creationId xmlns:a16="http://schemas.microsoft.com/office/drawing/2014/main" id="{E7F065D2-DFCA-69F0-EFCE-5436B4BBA960}"/>
              </a:ext>
            </a:extLst>
          </p:cNvPr>
          <p:cNvSpPr>
            <a:spLocks noGrp="1"/>
          </p:cNvSpPr>
          <p:nvPr>
            <p:ph type="body" sz="quarter" idx="50" hasCustomPrompt="1"/>
          </p:nvPr>
        </p:nvSpPr>
        <p:spPr>
          <a:xfrm>
            <a:off x="9235441"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Tree>
    <p:extLst>
      <p:ext uri="{BB962C8B-B14F-4D97-AF65-F5344CB8AC3E}">
        <p14:creationId xmlns:p14="http://schemas.microsoft.com/office/powerpoint/2010/main" val="7283350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3 Icons + Short Copy_Bark">
    <p:spTree>
      <p:nvGrpSpPr>
        <p:cNvPr id="1" name=""/>
        <p:cNvGrpSpPr/>
        <p:nvPr/>
      </p:nvGrpSpPr>
      <p:grpSpPr>
        <a:xfrm>
          <a:off x="0" y="0"/>
          <a:ext cx="0" cy="0"/>
          <a:chOff x="0" y="0"/>
          <a:chExt cx="0" cy="0"/>
        </a:xfrm>
      </p:grpSpPr>
      <p:pic>
        <p:nvPicPr>
          <p:cNvPr id="19" name="Picture 18" descr="A black background with a pink flower&#10;&#10;Description automatically generated">
            <a:extLst>
              <a:ext uri="{FF2B5EF4-FFF2-40B4-BE49-F238E27FC236}">
                <a16:creationId xmlns:a16="http://schemas.microsoft.com/office/drawing/2014/main" id="{0E67E220-88D8-E0E5-DD56-6FE87DED8D44}"/>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0088" b="73059"/>
          <a:stretch/>
        </p:blipFill>
        <p:spPr>
          <a:xfrm>
            <a:off x="9034848" y="2"/>
            <a:ext cx="3157152" cy="1599484"/>
          </a:xfrm>
          <a:prstGeom prst="rect">
            <a:avLst/>
          </a:prstGeom>
        </p:spPr>
      </p:pic>
      <p:sp>
        <p:nvSpPr>
          <p:cNvPr id="8" name="Title 7">
            <a:extLst>
              <a:ext uri="{FF2B5EF4-FFF2-40B4-BE49-F238E27FC236}">
                <a16:creationId xmlns:a16="http://schemas.microsoft.com/office/drawing/2014/main" id="{358B48DD-4D54-4AC7-8AB9-59BEB3B7003A}"/>
              </a:ext>
            </a:extLst>
          </p:cNvPr>
          <p:cNvSpPr>
            <a:spLocks noGrp="1"/>
          </p:cNvSpPr>
          <p:nvPr>
            <p:ph type="title" hasCustomPrompt="1"/>
          </p:nvPr>
        </p:nvSpPr>
        <p:spPr/>
        <p:txBody>
          <a:bodyPr/>
          <a:lstStyle>
            <a:lvl1pPr>
              <a:defRPr b="1" i="0">
                <a:latin typeface="Oracle Sans Semi Bold" panose="020B0503020204020204" pitchFamily="34" charset="0"/>
                <a:cs typeface="Oracle Sans Semi Bold" panose="020B0503020204020204" pitchFamily="34" charset="0"/>
              </a:defRPr>
            </a:lvl1pPr>
          </a:lstStyle>
          <a:p>
            <a:r>
              <a:rPr lang="en-US"/>
              <a:t>Title</a:t>
            </a:r>
          </a:p>
        </p:txBody>
      </p:sp>
      <p:sp>
        <p:nvSpPr>
          <p:cNvPr id="2" name="Date Placeholder 1">
            <a:extLst>
              <a:ext uri="{FF2B5EF4-FFF2-40B4-BE49-F238E27FC236}">
                <a16:creationId xmlns:a16="http://schemas.microsoft.com/office/drawing/2014/main" id="{64152A40-3236-4179-B49C-87A3D7BC08AE}"/>
              </a:ext>
            </a:extLst>
          </p:cNvPr>
          <p:cNvSpPr>
            <a:spLocks noGrp="1"/>
          </p:cNvSpPr>
          <p:nvPr>
            <p:ph type="dt" sz="half" idx="33"/>
          </p:nvPr>
        </p:nvSpPr>
        <p:spPr/>
        <p:txBody>
          <a:bodyPr/>
          <a:lstStyle>
            <a:lvl1pPr>
              <a:defRPr b="0" i="0">
                <a:solidFill>
                  <a:srgbClr val="AEA8A2"/>
                </a:solidFill>
                <a:latin typeface="Oracle Sans" panose="020B0503020204020204" pitchFamily="34" charset="0"/>
              </a:defRPr>
            </a:lvl1pPr>
          </a:lstStyle>
          <a:p>
            <a:r>
              <a:rPr lang="en-US" dirty="0"/>
              <a:t>[Date]</a:t>
            </a:r>
          </a:p>
        </p:txBody>
      </p:sp>
      <p:sp>
        <p:nvSpPr>
          <p:cNvPr id="4" name="Footer Placeholder 3">
            <a:extLst>
              <a:ext uri="{FF2B5EF4-FFF2-40B4-BE49-F238E27FC236}">
                <a16:creationId xmlns:a16="http://schemas.microsoft.com/office/drawing/2014/main" id="{1E62B82D-A671-4796-A114-2599E09D8AE8}"/>
              </a:ext>
            </a:extLst>
          </p:cNvPr>
          <p:cNvSpPr>
            <a:spLocks noGrp="1"/>
          </p:cNvSpPr>
          <p:nvPr>
            <p:ph type="ftr" sz="quarter" idx="34"/>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6" name="Slide Number Placeholder 5">
            <a:extLst>
              <a:ext uri="{FF2B5EF4-FFF2-40B4-BE49-F238E27FC236}">
                <a16:creationId xmlns:a16="http://schemas.microsoft.com/office/drawing/2014/main" id="{36C4B43C-1D2D-404F-92BC-448CE6510465}"/>
              </a:ext>
            </a:extLst>
          </p:cNvPr>
          <p:cNvSpPr>
            <a:spLocks noGrp="1"/>
          </p:cNvSpPr>
          <p:nvPr>
            <p:ph type="sldNum" sz="quarter" idx="35"/>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3" name="Picture Placeholder 2">
            <a:extLst>
              <a:ext uri="{FF2B5EF4-FFF2-40B4-BE49-F238E27FC236}">
                <a16:creationId xmlns:a16="http://schemas.microsoft.com/office/drawing/2014/main" id="{C7E4901C-1507-39BE-DD20-6C1C61024C01}"/>
              </a:ext>
            </a:extLst>
          </p:cNvPr>
          <p:cNvSpPr>
            <a:spLocks noGrp="1" noChangeAspect="1"/>
          </p:cNvSpPr>
          <p:nvPr>
            <p:ph type="pic" sz="quarter" idx="26" hasCustomPrompt="1"/>
          </p:nvPr>
        </p:nvSpPr>
        <p:spPr>
          <a:xfrm>
            <a:off x="762001" y="1902519"/>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5" name="Text Placeholder 21">
            <a:extLst>
              <a:ext uri="{FF2B5EF4-FFF2-40B4-BE49-F238E27FC236}">
                <a16:creationId xmlns:a16="http://schemas.microsoft.com/office/drawing/2014/main" id="{61551457-6641-DDDD-240B-95CD9A763C92}"/>
              </a:ext>
            </a:extLst>
          </p:cNvPr>
          <p:cNvSpPr>
            <a:spLocks noGrp="1"/>
          </p:cNvSpPr>
          <p:nvPr>
            <p:ph type="body" sz="quarter" idx="25" hasCustomPrompt="1"/>
          </p:nvPr>
        </p:nvSpPr>
        <p:spPr>
          <a:xfrm>
            <a:off x="761999" y="3983731"/>
            <a:ext cx="2146985"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7" name="Text Placeholder 21">
            <a:extLst>
              <a:ext uri="{FF2B5EF4-FFF2-40B4-BE49-F238E27FC236}">
                <a16:creationId xmlns:a16="http://schemas.microsoft.com/office/drawing/2014/main" id="{2513FA9D-BD92-8325-94F0-EE985AA1BDEE}"/>
              </a:ext>
            </a:extLst>
          </p:cNvPr>
          <p:cNvSpPr>
            <a:spLocks noGrp="1"/>
          </p:cNvSpPr>
          <p:nvPr>
            <p:ph type="body" sz="quarter" idx="24" hasCustomPrompt="1"/>
          </p:nvPr>
        </p:nvSpPr>
        <p:spPr>
          <a:xfrm>
            <a:off x="761999"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cxnSp>
        <p:nvCxnSpPr>
          <p:cNvPr id="9" name="Straight Connector 8">
            <a:extLst>
              <a:ext uri="{FF2B5EF4-FFF2-40B4-BE49-F238E27FC236}">
                <a16:creationId xmlns:a16="http://schemas.microsoft.com/office/drawing/2014/main" id="{1CB99CA1-E14C-B2B5-027D-021E4777E9B8}"/>
              </a:ext>
              <a:ext uri="{C183D7F6-B498-43B3-948B-1728B52AA6E4}">
                <adec:decorative xmlns:adec="http://schemas.microsoft.com/office/drawing/2017/decorative" val="1"/>
              </a:ext>
            </a:extLst>
          </p:cNvPr>
          <p:cNvCxnSpPr>
            <a:cxnSpLocks/>
          </p:cNvCxnSpPr>
          <p:nvPr userDrawn="1"/>
        </p:nvCxnSpPr>
        <p:spPr>
          <a:xfrm>
            <a:off x="3215680" y="2543675"/>
            <a:ext cx="0" cy="239555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D5636A-EF3E-A78D-E743-45902E292E81}"/>
              </a:ext>
              <a:ext uri="{C183D7F6-B498-43B3-948B-1728B52AA6E4}">
                <adec:decorative xmlns:adec="http://schemas.microsoft.com/office/drawing/2017/decorative" val="1"/>
              </a:ext>
            </a:extLst>
          </p:cNvPr>
          <p:cNvCxnSpPr>
            <a:cxnSpLocks/>
          </p:cNvCxnSpPr>
          <p:nvPr userDrawn="1"/>
        </p:nvCxnSpPr>
        <p:spPr>
          <a:xfrm>
            <a:off x="6059996" y="2543675"/>
            <a:ext cx="36004" cy="239555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B7B7CE0-FF2D-FD66-71C0-5DAE9C4FF9F5}"/>
              </a:ext>
              <a:ext uri="{C183D7F6-B498-43B3-948B-1728B52AA6E4}">
                <adec:decorative xmlns:adec="http://schemas.microsoft.com/office/drawing/2017/decorative" val="1"/>
              </a:ext>
            </a:extLst>
          </p:cNvPr>
          <p:cNvCxnSpPr>
            <a:cxnSpLocks/>
          </p:cNvCxnSpPr>
          <p:nvPr userDrawn="1"/>
        </p:nvCxnSpPr>
        <p:spPr>
          <a:xfrm>
            <a:off x="8904312" y="2543675"/>
            <a:ext cx="0" cy="2395551"/>
          </a:xfrm>
          <a:prstGeom prst="line">
            <a:avLst/>
          </a:prstGeom>
          <a:ln>
            <a:solidFill>
              <a:srgbClr val="AEA8A2">
                <a:alpha val="50000"/>
              </a:srgbClr>
            </a:solidFill>
          </a:ln>
        </p:spPr>
        <p:style>
          <a:lnRef idx="1">
            <a:schemeClr val="accent1"/>
          </a:lnRef>
          <a:fillRef idx="0">
            <a:schemeClr val="accent1"/>
          </a:fillRef>
          <a:effectRef idx="0">
            <a:schemeClr val="accent1"/>
          </a:effectRef>
          <a:fontRef idx="minor">
            <a:schemeClr val="tx1"/>
          </a:fontRef>
        </p:style>
      </p:cxnSp>
      <p:sp>
        <p:nvSpPr>
          <p:cNvPr id="12" name="Picture Placeholder 2">
            <a:extLst>
              <a:ext uri="{FF2B5EF4-FFF2-40B4-BE49-F238E27FC236}">
                <a16:creationId xmlns:a16="http://schemas.microsoft.com/office/drawing/2014/main" id="{8EB08C3B-5F1B-B23E-C552-A32FACD30973}"/>
              </a:ext>
            </a:extLst>
          </p:cNvPr>
          <p:cNvSpPr>
            <a:spLocks noGrp="1" noChangeAspect="1"/>
          </p:cNvSpPr>
          <p:nvPr>
            <p:ph type="pic" sz="quarter" idx="42" hasCustomPrompt="1"/>
          </p:nvPr>
        </p:nvSpPr>
        <p:spPr>
          <a:xfrm>
            <a:off x="3606316" y="1898499"/>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13" name="Text Placeholder 21">
            <a:extLst>
              <a:ext uri="{FF2B5EF4-FFF2-40B4-BE49-F238E27FC236}">
                <a16:creationId xmlns:a16="http://schemas.microsoft.com/office/drawing/2014/main" id="{8EA554B4-F875-969C-60EA-4C68557314AB}"/>
              </a:ext>
            </a:extLst>
          </p:cNvPr>
          <p:cNvSpPr>
            <a:spLocks noGrp="1"/>
          </p:cNvSpPr>
          <p:nvPr>
            <p:ph type="body" sz="quarter" idx="43" hasCustomPrompt="1"/>
          </p:nvPr>
        </p:nvSpPr>
        <p:spPr>
          <a:xfrm>
            <a:off x="3556001" y="3983731"/>
            <a:ext cx="2146985"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14" name="Text Placeholder 21">
            <a:extLst>
              <a:ext uri="{FF2B5EF4-FFF2-40B4-BE49-F238E27FC236}">
                <a16:creationId xmlns:a16="http://schemas.microsoft.com/office/drawing/2014/main" id="{D2D50AA5-7D98-5CE7-84CE-0605A6E82987}"/>
              </a:ext>
            </a:extLst>
          </p:cNvPr>
          <p:cNvSpPr>
            <a:spLocks noGrp="1"/>
          </p:cNvSpPr>
          <p:nvPr>
            <p:ph type="body" sz="quarter" idx="44" hasCustomPrompt="1"/>
          </p:nvPr>
        </p:nvSpPr>
        <p:spPr>
          <a:xfrm>
            <a:off x="3556001"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15" name="Picture Placeholder 2">
            <a:extLst>
              <a:ext uri="{FF2B5EF4-FFF2-40B4-BE49-F238E27FC236}">
                <a16:creationId xmlns:a16="http://schemas.microsoft.com/office/drawing/2014/main" id="{F994E158-BDF1-CB1C-AF38-459B24847056}"/>
              </a:ext>
            </a:extLst>
          </p:cNvPr>
          <p:cNvSpPr>
            <a:spLocks noGrp="1" noChangeAspect="1"/>
          </p:cNvSpPr>
          <p:nvPr>
            <p:ph type="pic" sz="quarter" idx="45" hasCustomPrompt="1"/>
          </p:nvPr>
        </p:nvSpPr>
        <p:spPr>
          <a:xfrm>
            <a:off x="6400801" y="1898499"/>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16" name="Text Placeholder 21">
            <a:extLst>
              <a:ext uri="{FF2B5EF4-FFF2-40B4-BE49-F238E27FC236}">
                <a16:creationId xmlns:a16="http://schemas.microsoft.com/office/drawing/2014/main" id="{C918D3EB-B6A3-1543-D6FB-4A262FA639F5}"/>
              </a:ext>
            </a:extLst>
          </p:cNvPr>
          <p:cNvSpPr>
            <a:spLocks noGrp="1"/>
          </p:cNvSpPr>
          <p:nvPr>
            <p:ph type="body" sz="quarter" idx="46" hasCustomPrompt="1"/>
          </p:nvPr>
        </p:nvSpPr>
        <p:spPr>
          <a:xfrm>
            <a:off x="6400801" y="3983731"/>
            <a:ext cx="2146985"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17" name="Text Placeholder 21">
            <a:extLst>
              <a:ext uri="{FF2B5EF4-FFF2-40B4-BE49-F238E27FC236}">
                <a16:creationId xmlns:a16="http://schemas.microsoft.com/office/drawing/2014/main" id="{9E10EAFD-1DDE-1416-6E9D-70E7979B5F71}"/>
              </a:ext>
            </a:extLst>
          </p:cNvPr>
          <p:cNvSpPr>
            <a:spLocks noGrp="1"/>
          </p:cNvSpPr>
          <p:nvPr>
            <p:ph type="body" sz="quarter" idx="47" hasCustomPrompt="1"/>
          </p:nvPr>
        </p:nvSpPr>
        <p:spPr>
          <a:xfrm>
            <a:off x="6400801"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
        <p:nvSpPr>
          <p:cNvPr id="20" name="Picture Placeholder 2">
            <a:extLst>
              <a:ext uri="{FF2B5EF4-FFF2-40B4-BE49-F238E27FC236}">
                <a16:creationId xmlns:a16="http://schemas.microsoft.com/office/drawing/2014/main" id="{DA82121E-A7D0-8322-47F8-0E52E6B34CC8}"/>
              </a:ext>
            </a:extLst>
          </p:cNvPr>
          <p:cNvSpPr>
            <a:spLocks noGrp="1" noChangeAspect="1"/>
          </p:cNvSpPr>
          <p:nvPr>
            <p:ph type="pic" sz="quarter" idx="48" hasCustomPrompt="1"/>
          </p:nvPr>
        </p:nvSpPr>
        <p:spPr>
          <a:xfrm>
            <a:off x="9260842" y="1926679"/>
            <a:ext cx="1621625" cy="1525144"/>
          </a:xfrm>
          <a:noFill/>
        </p:spPr>
        <p:txBody>
          <a:bodyPr/>
          <a:lstStyle>
            <a:lvl1pPr>
              <a:defRPr sz="1200" b="0" i="0">
                <a:latin typeface="Oracle Sans Light" panose="020B0403020204020204" pitchFamily="34" charset="0"/>
                <a:cs typeface="Oracle Sans Light" panose="020B0403020204020204" pitchFamily="34" charset="0"/>
              </a:defRPr>
            </a:lvl1pPr>
          </a:lstStyle>
          <a:p>
            <a:r>
              <a:rPr lang="en-US" dirty="0"/>
              <a:t>Click to insert icon</a:t>
            </a:r>
          </a:p>
        </p:txBody>
      </p:sp>
      <p:sp>
        <p:nvSpPr>
          <p:cNvPr id="24" name="Text Placeholder 21">
            <a:extLst>
              <a:ext uri="{FF2B5EF4-FFF2-40B4-BE49-F238E27FC236}">
                <a16:creationId xmlns:a16="http://schemas.microsoft.com/office/drawing/2014/main" id="{C8C95771-ADAA-8012-666C-D23E506FF49A}"/>
              </a:ext>
            </a:extLst>
          </p:cNvPr>
          <p:cNvSpPr>
            <a:spLocks noGrp="1"/>
          </p:cNvSpPr>
          <p:nvPr>
            <p:ph type="body" sz="quarter" idx="49" hasCustomPrompt="1"/>
          </p:nvPr>
        </p:nvSpPr>
        <p:spPr>
          <a:xfrm>
            <a:off x="9235441" y="3983731"/>
            <a:ext cx="2146985" cy="323885"/>
          </a:xfrm>
          <a:prstGeom prst="rect">
            <a:avLst/>
          </a:prstGeom>
          <a:noFill/>
        </p:spPr>
        <p:txBody>
          <a:bodyPr lIns="0" tIns="0" rIns="0" bIns="0"/>
          <a:lstStyle>
            <a:lvl1pPr algn="l">
              <a:lnSpc>
                <a:spcPts val="1880"/>
              </a:lnSpc>
              <a:defRPr sz="1400" b="0" i="0">
                <a:solidFill>
                  <a:schemeClr val="tx1"/>
                </a:solidFill>
                <a:latin typeface="Oracle Sans" panose="020B0503020204020204" pitchFamily="34" charset="0"/>
                <a:cs typeface="Oracle Sans" panose="020B0503020204020204" pitchFamily="34" charset="0"/>
              </a:defRPr>
            </a:lvl1pPr>
          </a:lstStyle>
          <a:p>
            <a:pPr lvl="0"/>
            <a:r>
              <a:rPr lang="en-IN"/>
              <a:t>Subhead goes here.</a:t>
            </a:r>
            <a:endParaRPr lang="en-US"/>
          </a:p>
        </p:txBody>
      </p:sp>
      <p:sp>
        <p:nvSpPr>
          <p:cNvPr id="25" name="Text Placeholder 21">
            <a:extLst>
              <a:ext uri="{FF2B5EF4-FFF2-40B4-BE49-F238E27FC236}">
                <a16:creationId xmlns:a16="http://schemas.microsoft.com/office/drawing/2014/main" id="{F959B90B-FDA1-DB8D-72E0-1D8B805EB20B}"/>
              </a:ext>
            </a:extLst>
          </p:cNvPr>
          <p:cNvSpPr>
            <a:spLocks noGrp="1"/>
          </p:cNvSpPr>
          <p:nvPr>
            <p:ph type="body" sz="quarter" idx="50" hasCustomPrompt="1"/>
          </p:nvPr>
        </p:nvSpPr>
        <p:spPr>
          <a:xfrm>
            <a:off x="9235441" y="4377377"/>
            <a:ext cx="2146985" cy="1244947"/>
          </a:xfrm>
          <a:prstGeom prst="rect">
            <a:avLst/>
          </a:prstGeom>
          <a:noFill/>
        </p:spPr>
        <p:txBody>
          <a:bodyPr lIns="0" tIns="0" rIns="0" bIns="0"/>
          <a:lstStyle>
            <a:lvl1pPr algn="l">
              <a:lnSpc>
                <a:spcPct val="100000"/>
              </a:lnSpc>
              <a:defRPr sz="1200" b="0" i="0">
                <a:solidFill>
                  <a:schemeClr val="tx2"/>
                </a:solidFill>
                <a:latin typeface="Oracle Sans Light" panose="020B0403020204020204" pitchFamily="34" charset="0"/>
                <a:cs typeface="Oracle Sans Light" panose="020B0403020204020204" pitchFamily="34" charset="0"/>
              </a:defRPr>
            </a:lvl1pPr>
          </a:lstStyle>
          <a:p>
            <a:pPr lvl="0"/>
            <a:r>
              <a:rPr lang="en-IN"/>
              <a:t>Lorem ipsum </a:t>
            </a:r>
            <a:r>
              <a:rPr lang="en-IN" err="1"/>
              <a:t>dolor</a:t>
            </a:r>
            <a:r>
              <a:rPr lang="en-IN"/>
              <a:t> sit </a:t>
            </a:r>
            <a:r>
              <a:rPr lang="en-IN" err="1"/>
              <a:t>amet</a:t>
            </a:r>
            <a:r>
              <a:rPr lang="en-IN"/>
              <a:t>, </a:t>
            </a:r>
            <a:r>
              <a:rPr lang="en-IN" err="1"/>
              <a:t>consectetur</a:t>
            </a:r>
            <a:r>
              <a:rPr lang="en-IN"/>
              <a:t> </a:t>
            </a:r>
            <a:r>
              <a:rPr lang="en-IN" err="1"/>
              <a:t>adipiscing</a:t>
            </a:r>
            <a:r>
              <a:rPr lang="en-IN"/>
              <a:t> </a:t>
            </a:r>
            <a:r>
              <a:rPr lang="en-IN" err="1"/>
              <a:t>elit</a:t>
            </a:r>
            <a:r>
              <a:rPr lang="en-IN"/>
              <a:t>, </a:t>
            </a:r>
            <a:r>
              <a:rPr lang="en-IN" err="1"/>
              <a:t>sed</a:t>
            </a:r>
            <a:r>
              <a:rPr lang="en-IN"/>
              <a:t> do </a:t>
            </a:r>
            <a:r>
              <a:rPr lang="en-IN" err="1"/>
              <a:t>eiusmod</a:t>
            </a:r>
            <a:r>
              <a:rPr lang="en-IN"/>
              <a:t> </a:t>
            </a:r>
            <a:r>
              <a:rPr lang="en-IN" err="1"/>
              <a:t>tempor</a:t>
            </a:r>
            <a:r>
              <a:rPr lang="en-IN"/>
              <a:t> </a:t>
            </a:r>
            <a:r>
              <a:rPr lang="en-IN" err="1"/>
              <a:t>incididunt</a:t>
            </a:r>
            <a:r>
              <a:rPr lang="en-IN"/>
              <a:t> </a:t>
            </a:r>
            <a:r>
              <a:rPr lang="en-IN" err="1"/>
              <a:t>ut</a:t>
            </a:r>
            <a:r>
              <a:rPr lang="en-IN"/>
              <a:t> </a:t>
            </a:r>
            <a:r>
              <a:rPr lang="en-IN" err="1"/>
              <a:t>labore</a:t>
            </a:r>
            <a:r>
              <a:rPr lang="en-IN"/>
              <a:t> et dolore magna </a:t>
            </a:r>
            <a:r>
              <a:rPr lang="en-IN" err="1"/>
              <a:t>aliqua</a:t>
            </a:r>
            <a:r>
              <a:rPr lang="en-IN"/>
              <a:t>. </a:t>
            </a:r>
            <a:endParaRPr lang="en-US"/>
          </a:p>
        </p:txBody>
      </p:sp>
    </p:spTree>
    <p:extLst>
      <p:ext uri="{BB962C8B-B14F-4D97-AF65-F5344CB8AC3E}">
        <p14:creationId xmlns:p14="http://schemas.microsoft.com/office/powerpoint/2010/main" val="3079265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ight - Blank">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BF8918-C661-47FB-B0FD-1866B19FBF8C}"/>
              </a:ext>
            </a:extLst>
          </p:cNvPr>
          <p:cNvSpPr>
            <a:spLocks noGrp="1"/>
          </p:cNvSpPr>
          <p:nvPr>
            <p:ph type="dt" sz="half" idx="10"/>
          </p:nvPr>
        </p:nvSpPr>
        <p:spPr/>
        <p:txBody>
          <a:bodyPr/>
          <a:lstStyle>
            <a:lvl1pPr>
              <a:defRPr b="0" i="0">
                <a:latin typeface="Oracle Sans" panose="020B0503020204020204" pitchFamily="34" charset="0"/>
              </a:defRPr>
            </a:lvl1pPr>
          </a:lstStyle>
          <a:p>
            <a:r>
              <a:rPr lang="en-US" dirty="0"/>
              <a:t>[Date]</a:t>
            </a:r>
          </a:p>
        </p:txBody>
      </p:sp>
      <p:sp>
        <p:nvSpPr>
          <p:cNvPr id="9" name="Footer Placeholder 8">
            <a:extLst>
              <a:ext uri="{FF2B5EF4-FFF2-40B4-BE49-F238E27FC236}">
                <a16:creationId xmlns:a16="http://schemas.microsoft.com/office/drawing/2014/main" id="{1FAF9C01-D1FF-4796-99C4-DD245FE8E7B5}"/>
              </a:ext>
            </a:extLst>
          </p:cNvPr>
          <p:cNvSpPr>
            <a:spLocks noGrp="1"/>
          </p:cNvSpPr>
          <p:nvPr>
            <p:ph type="ftr" sz="quarter" idx="11"/>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10" name="Slide Number Placeholder 9">
            <a:extLst>
              <a:ext uri="{FF2B5EF4-FFF2-40B4-BE49-F238E27FC236}">
                <a16:creationId xmlns:a16="http://schemas.microsoft.com/office/drawing/2014/main" id="{081EB7AE-DFA2-49E4-AD2D-39824D01F9D7}"/>
              </a:ext>
            </a:extLst>
          </p:cNvPr>
          <p:cNvSpPr>
            <a:spLocks noGrp="1"/>
          </p:cNvSpPr>
          <p:nvPr>
            <p:ph type="sldNum" sz="quarter" idx="12"/>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6732009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ark - 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BF8918-C661-47FB-B0FD-1866B19FBF8C}"/>
              </a:ext>
            </a:extLst>
          </p:cNvPr>
          <p:cNvSpPr>
            <a:spLocks noGrp="1"/>
          </p:cNvSpPr>
          <p:nvPr>
            <p:ph type="dt" sz="half" idx="10"/>
          </p:nvPr>
        </p:nvSpPr>
        <p:spPr/>
        <p:txBody>
          <a:bodyPr/>
          <a:lstStyle>
            <a:lvl1pPr>
              <a:defRPr b="0" i="0">
                <a:latin typeface="Oracle Sans" panose="020B0503020204020204" pitchFamily="34" charset="0"/>
              </a:defRPr>
            </a:lvl1pPr>
          </a:lstStyle>
          <a:p>
            <a:r>
              <a:rPr lang="en-US" dirty="0"/>
              <a:t>[Date]</a:t>
            </a:r>
          </a:p>
        </p:txBody>
      </p:sp>
      <p:sp>
        <p:nvSpPr>
          <p:cNvPr id="9" name="Footer Placeholder 8">
            <a:extLst>
              <a:ext uri="{FF2B5EF4-FFF2-40B4-BE49-F238E27FC236}">
                <a16:creationId xmlns:a16="http://schemas.microsoft.com/office/drawing/2014/main" id="{1FAF9C01-D1FF-4796-99C4-DD245FE8E7B5}"/>
              </a:ext>
            </a:extLst>
          </p:cNvPr>
          <p:cNvSpPr>
            <a:spLocks noGrp="1"/>
          </p:cNvSpPr>
          <p:nvPr>
            <p:ph type="ftr" sz="quarter" idx="11"/>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10" name="Slide Number Placeholder 9">
            <a:extLst>
              <a:ext uri="{FF2B5EF4-FFF2-40B4-BE49-F238E27FC236}">
                <a16:creationId xmlns:a16="http://schemas.microsoft.com/office/drawing/2014/main" id="{081EB7AE-DFA2-49E4-AD2D-39824D01F9D7}"/>
              </a:ext>
            </a:extLst>
          </p:cNvPr>
          <p:cNvSpPr>
            <a:spLocks noGrp="1"/>
          </p:cNvSpPr>
          <p:nvPr>
            <p:ph type="sldNum" sz="quarter" idx="12"/>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062177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8504C-DB33-833B-8E68-DA9D470DD3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3DE241-D4B0-F31F-EF15-335961EB33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784206-701D-E26A-DE03-E54D785FB8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77FDEF-1096-CBCC-09D9-01994E092A5A}"/>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6" name="Footer Placeholder 5">
            <a:extLst>
              <a:ext uri="{FF2B5EF4-FFF2-40B4-BE49-F238E27FC236}">
                <a16:creationId xmlns:a16="http://schemas.microsoft.com/office/drawing/2014/main" id="{9F81A52F-7CE9-BEB1-7FC9-C32C775373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1D02C1-4557-20E9-2FBD-ECF77C69D586}"/>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34314862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ight - Quote with Data Texture Background">
    <p:bg>
      <p:bgRef idx="1001">
        <a:schemeClr val="bg2"/>
      </p:bgRef>
    </p:bg>
    <p:spTree>
      <p:nvGrpSpPr>
        <p:cNvPr id="1" name=""/>
        <p:cNvGrpSpPr/>
        <p:nvPr/>
      </p:nvGrpSpPr>
      <p:grpSpPr>
        <a:xfrm>
          <a:off x="0" y="0"/>
          <a:ext cx="0" cy="0"/>
          <a:chOff x="0" y="0"/>
          <a:chExt cx="0" cy="0"/>
        </a:xfrm>
      </p:grpSpPr>
      <p:pic>
        <p:nvPicPr>
          <p:cNvPr id="10" name="Picture 9" descr="A close up of a black background&#10;&#10;Description automatically generated">
            <a:extLst>
              <a:ext uri="{FF2B5EF4-FFF2-40B4-BE49-F238E27FC236}">
                <a16:creationId xmlns:a16="http://schemas.microsoft.com/office/drawing/2014/main" id="{63D061BF-9AFB-A62D-3696-25EB96B82DA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68096" y="1129657"/>
            <a:ext cx="2447584" cy="673743"/>
          </a:xfrm>
        </p:spPr>
        <p:txBody>
          <a:bodyPr/>
          <a:lstStyle>
            <a:lvl1pPr>
              <a:defRPr b="0" i="0">
                <a:latin typeface="Oracle Sans" panose="020B0503020204020204" pitchFamily="34" charset="0"/>
              </a:defRPr>
            </a:lvl1pPr>
            <a:lvl5pPr marL="731502" indent="0">
              <a:buNone/>
              <a:defRPr/>
            </a:lvl5pPr>
          </a:lstStyle>
          <a:p>
            <a:pPr lvl="0"/>
            <a:r>
              <a:rPr lang="en-US"/>
              <a:t>Click to add logo</a:t>
            </a:r>
          </a:p>
        </p:txBody>
      </p:sp>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7" y="1828802"/>
            <a:ext cx="8232149" cy="2026447"/>
          </a:xfrm>
          <a:noFill/>
        </p:spPr>
        <p:txBody>
          <a:bodyPr vert="horz" wrap="square" lIns="0" tIns="0" rIns="0" bIns="0" rtlCol="0" anchor="b" anchorCtr="0">
            <a:noAutofit/>
          </a:bodyPr>
          <a:lstStyle>
            <a:lvl1pPr marL="184146" indent="-184146">
              <a:lnSpc>
                <a:spcPct val="100000"/>
              </a:lnSpc>
              <a:tabLst/>
              <a:defRPr lang="en-US" sz="3200" b="0" i="0">
                <a:latin typeface="Oracle Sans" panose="020B0503020204020204" pitchFamily="34" charset="0"/>
                <a:cs typeface="Oracle Sans" panose="020B0503020204020204" pitchFamily="34" charset="0"/>
              </a:defRPr>
            </a:lvl1pPr>
          </a:lstStyle>
          <a:p>
            <a:pPr lvl="0"/>
            <a:r>
              <a:rPr lang="en-US"/>
              <a:t>“Click to type customer or</a:t>
            </a:r>
            <a:br>
              <a:rPr lang="en-US"/>
            </a:br>
            <a:r>
              <a:rPr lang="en-US"/>
              <a:t>partner quote surrounded</a:t>
            </a:r>
            <a:br>
              <a:rPr lang="en-US"/>
            </a:br>
            <a:r>
              <a:rPr lang="en-US"/>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2001" y="4540249"/>
            <a:ext cx="5333999" cy="266291"/>
          </a:xfrm>
          <a:prstGeom prst="rect">
            <a:avLst/>
          </a:prstGeom>
        </p:spPr>
        <p:txBody>
          <a:bodyPr>
            <a:noAutofit/>
          </a:bodyPr>
          <a:lstStyle>
            <a:lvl1pPr>
              <a:defRPr b="0" i="0">
                <a:latin typeface="Oracle Sans" panose="020B0503020204020204" pitchFamily="34" charset="0"/>
              </a:defRPr>
            </a:lvl1pPr>
          </a:lstStyle>
          <a:p>
            <a:pPr lvl="0"/>
            <a:r>
              <a:rPr lang="en-US"/>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2001" y="4877843"/>
            <a:ext cx="5333999" cy="895181"/>
          </a:xfrm>
          <a:prstGeom prst="rect">
            <a:avLst/>
          </a:prstGeom>
        </p:spPr>
        <p:txBody>
          <a:bodyPr>
            <a:noAutofit/>
          </a:bodyPr>
          <a:lstStyle>
            <a:lvl1pPr>
              <a:defRPr b="0" i="0">
                <a:latin typeface="Oracle Sans" panose="020B0503020204020204" pitchFamily="34" charset="0"/>
              </a:defRPr>
            </a:lvl1pPr>
          </a:lstStyle>
          <a:p>
            <a:pPr lvl="0"/>
            <a:r>
              <a:rPr lang="en-US"/>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b="0" i="0">
                <a:latin typeface="Oracle Sans" panose="020B0503020204020204" pitchFamily="34" charset="0"/>
              </a:defRPr>
            </a:lvl1pPr>
          </a:lstStyle>
          <a:p>
            <a:r>
              <a:rPr lang="en-US" dirty="0"/>
              <a:t>[Date]</a:t>
            </a:r>
          </a:p>
        </p:txBody>
      </p:sp>
      <p:pic>
        <p:nvPicPr>
          <p:cNvPr id="30" name="OTag">
            <a:extLst>
              <a:ext uri="{FF2B5EF4-FFF2-40B4-BE49-F238E27FC236}">
                <a16:creationId xmlns:a16="http://schemas.microsoft.com/office/drawing/2014/main" id="{7DC71B8D-1AA8-1D49-9770-9D8CD0F61F95}"/>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cxnSp>
        <p:nvCxnSpPr>
          <p:cNvPr id="2" name="Accent Mark">
            <a:extLst>
              <a:ext uri="{FF2B5EF4-FFF2-40B4-BE49-F238E27FC236}">
                <a16:creationId xmlns:a16="http://schemas.microsoft.com/office/drawing/2014/main" id="{F4D94408-7A15-B824-08A0-1ED86DE490ED}"/>
              </a:ext>
              <a:ext uri="{C183D7F6-B498-43B3-948B-1728B52AA6E4}">
                <adec:decorative xmlns:adec="http://schemas.microsoft.com/office/drawing/2017/decorative" val="1"/>
              </a:ext>
            </a:extLst>
          </p:cNvPr>
          <p:cNvCxnSpPr>
            <a:cxnSpLocks/>
          </p:cNvCxnSpPr>
          <p:nvPr userDrawn="1"/>
        </p:nvCxnSpPr>
        <p:spPr>
          <a:xfrm flipH="1" flipV="1">
            <a:off x="768875" y="4171628"/>
            <a:ext cx="288000" cy="0"/>
          </a:xfrm>
          <a:prstGeom prst="line">
            <a:avLst/>
          </a:prstGeom>
          <a:ln w="47625"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129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rk - Quote with Data Texture Background">
    <p:spTree>
      <p:nvGrpSpPr>
        <p:cNvPr id="1" name=""/>
        <p:cNvGrpSpPr/>
        <p:nvPr/>
      </p:nvGrpSpPr>
      <p:grpSpPr>
        <a:xfrm>
          <a:off x="0" y="0"/>
          <a:ext cx="0" cy="0"/>
          <a:chOff x="0" y="0"/>
          <a:chExt cx="0" cy="0"/>
        </a:xfrm>
      </p:grpSpPr>
      <p:pic>
        <p:nvPicPr>
          <p:cNvPr id="4" name="Picture 3" descr="A close up of a black background&#10;&#10;Description automatically generated">
            <a:extLst>
              <a:ext uri="{FF2B5EF4-FFF2-40B4-BE49-F238E27FC236}">
                <a16:creationId xmlns:a16="http://schemas.microsoft.com/office/drawing/2014/main" id="{08323ECE-FBAA-D3CC-C322-DD1C9D9C2C7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37E74DE0-55D3-42EA-9474-DC8A5193EF88}"/>
              </a:ext>
            </a:extLst>
          </p:cNvPr>
          <p:cNvSpPr>
            <a:spLocks noGrp="1" noChangeAspect="1"/>
          </p:cNvSpPr>
          <p:nvPr>
            <p:ph sz="quarter" idx="45" hasCustomPrompt="1"/>
          </p:nvPr>
        </p:nvSpPr>
        <p:spPr>
          <a:xfrm>
            <a:off x="768096" y="1129657"/>
            <a:ext cx="2447584" cy="673743"/>
          </a:xfrm>
        </p:spPr>
        <p:txBody>
          <a:bodyPr/>
          <a:lstStyle>
            <a:lvl1pPr>
              <a:defRPr b="0" i="0">
                <a:solidFill>
                  <a:schemeClr val="bg2"/>
                </a:solidFill>
                <a:latin typeface="Oracle Sans" panose="020B0503020204020204" pitchFamily="34" charset="0"/>
              </a:defRPr>
            </a:lvl1pPr>
            <a:lvl5pPr marL="731502" indent="0">
              <a:buNone/>
              <a:defRPr/>
            </a:lvl5pPr>
          </a:lstStyle>
          <a:p>
            <a:pPr lvl="0"/>
            <a:r>
              <a:rPr lang="en-US"/>
              <a:t>Click to add logo</a:t>
            </a:r>
          </a:p>
        </p:txBody>
      </p:sp>
      <p:sp>
        <p:nvSpPr>
          <p:cNvPr id="14" name="Title">
            <a:extLst>
              <a:ext uri="{FF2B5EF4-FFF2-40B4-BE49-F238E27FC236}">
                <a16:creationId xmlns:a16="http://schemas.microsoft.com/office/drawing/2014/main" id="{2B525FB2-1105-4B12-B35F-60F4BFB07A2F}"/>
              </a:ext>
            </a:extLst>
          </p:cNvPr>
          <p:cNvSpPr>
            <a:spLocks noGrp="1"/>
          </p:cNvSpPr>
          <p:nvPr>
            <p:ph type="title" hasCustomPrompt="1"/>
          </p:nvPr>
        </p:nvSpPr>
        <p:spPr>
          <a:xfrm>
            <a:off x="585927" y="1828802"/>
            <a:ext cx="8232149" cy="2026447"/>
          </a:xfrm>
          <a:noFill/>
        </p:spPr>
        <p:txBody>
          <a:bodyPr vert="horz" wrap="square" lIns="0" tIns="0" rIns="0" bIns="0" rtlCol="0" anchor="b" anchorCtr="0">
            <a:noAutofit/>
          </a:bodyPr>
          <a:lstStyle>
            <a:lvl1pPr marL="184146" indent="-184146">
              <a:lnSpc>
                <a:spcPct val="100000"/>
              </a:lnSpc>
              <a:tabLst/>
              <a:defRPr lang="en-US" sz="3200" b="0" i="0">
                <a:solidFill>
                  <a:schemeClr val="tx1"/>
                </a:solidFill>
                <a:latin typeface="Oracle Sans" panose="020B0503020204020204" pitchFamily="34" charset="0"/>
                <a:cs typeface="Oracle Sans" panose="020B0503020204020204" pitchFamily="34" charset="0"/>
              </a:defRPr>
            </a:lvl1pPr>
          </a:lstStyle>
          <a:p>
            <a:pPr lvl="0"/>
            <a:r>
              <a:rPr lang="en-US"/>
              <a:t>“Click to type customer or</a:t>
            </a:r>
            <a:br>
              <a:rPr lang="en-US"/>
            </a:br>
            <a:r>
              <a:rPr lang="en-US"/>
              <a:t>partner quote surrounded</a:t>
            </a:r>
            <a:br>
              <a:rPr lang="en-US"/>
            </a:br>
            <a:r>
              <a:rPr lang="en-US"/>
              <a:t>by quotation marks.”</a:t>
            </a:r>
          </a:p>
        </p:txBody>
      </p:sp>
      <p:sp>
        <p:nvSpPr>
          <p:cNvPr id="13" name="Text Field">
            <a:extLst>
              <a:ext uri="{FF2B5EF4-FFF2-40B4-BE49-F238E27FC236}">
                <a16:creationId xmlns:a16="http://schemas.microsoft.com/office/drawing/2014/main" id="{B09058E5-A74E-C340-89D0-4D15C2F3B8D0}"/>
              </a:ext>
            </a:extLst>
          </p:cNvPr>
          <p:cNvSpPr>
            <a:spLocks noGrp="1"/>
          </p:cNvSpPr>
          <p:nvPr>
            <p:ph type="body" sz="quarter" idx="37" hasCustomPrompt="1"/>
          </p:nvPr>
        </p:nvSpPr>
        <p:spPr>
          <a:xfrm>
            <a:off x="762001" y="4540249"/>
            <a:ext cx="5333999" cy="266291"/>
          </a:xfrm>
          <a:prstGeom prst="rect">
            <a:avLst/>
          </a:prstGeom>
        </p:spPr>
        <p:txBody>
          <a:bodyPr>
            <a:noAutofit/>
          </a:bodyPr>
          <a:lstStyle>
            <a:lvl1pPr>
              <a:defRPr b="0" i="0">
                <a:solidFill>
                  <a:schemeClr val="tx1"/>
                </a:solidFill>
                <a:latin typeface="Oracle Sans" panose="020B0503020204020204" pitchFamily="34" charset="0"/>
              </a:defRPr>
            </a:lvl1pPr>
          </a:lstStyle>
          <a:p>
            <a:pPr lvl="0"/>
            <a:r>
              <a:rPr lang="en-US"/>
              <a:t>Name of person quoted</a:t>
            </a:r>
          </a:p>
        </p:txBody>
      </p:sp>
      <p:sp>
        <p:nvSpPr>
          <p:cNvPr id="12" name="Text Field 2">
            <a:extLst>
              <a:ext uri="{FF2B5EF4-FFF2-40B4-BE49-F238E27FC236}">
                <a16:creationId xmlns:a16="http://schemas.microsoft.com/office/drawing/2014/main" id="{36C31D35-A48A-6B46-A3DB-FDB99CCA72F4}"/>
              </a:ext>
            </a:extLst>
          </p:cNvPr>
          <p:cNvSpPr>
            <a:spLocks noGrp="1"/>
          </p:cNvSpPr>
          <p:nvPr>
            <p:ph type="body" sz="quarter" idx="36" hasCustomPrompt="1"/>
          </p:nvPr>
        </p:nvSpPr>
        <p:spPr>
          <a:xfrm>
            <a:off x="762001" y="4877843"/>
            <a:ext cx="5333999" cy="895181"/>
          </a:xfrm>
          <a:prstGeom prst="rect">
            <a:avLst/>
          </a:prstGeom>
        </p:spPr>
        <p:txBody>
          <a:bodyPr>
            <a:noAutofit/>
          </a:bodyPr>
          <a:lstStyle>
            <a:lvl1pPr>
              <a:defRPr b="0" i="0">
                <a:solidFill>
                  <a:schemeClr val="bg2"/>
                </a:solidFill>
                <a:latin typeface="Oracle Sans" panose="020B0503020204020204" pitchFamily="34" charset="0"/>
              </a:defRPr>
            </a:lvl1pPr>
          </a:lstStyle>
          <a:p>
            <a:pPr lvl="0"/>
            <a:r>
              <a:rPr lang="en-US"/>
              <a:t>Additional information if needed</a:t>
            </a:r>
          </a:p>
        </p:txBody>
      </p:sp>
      <p:sp>
        <p:nvSpPr>
          <p:cNvPr id="9" name="Slide Number Placeholder 8">
            <a:extLst>
              <a:ext uri="{FF2B5EF4-FFF2-40B4-BE49-F238E27FC236}">
                <a16:creationId xmlns:a16="http://schemas.microsoft.com/office/drawing/2014/main" id="{0F5130C2-E640-4887-BCA9-090F40084C88}"/>
              </a:ext>
            </a:extLst>
          </p:cNvPr>
          <p:cNvSpPr>
            <a:spLocks noGrp="1"/>
          </p:cNvSpPr>
          <p:nvPr>
            <p:ph type="sldNum" sz="quarter" idx="44"/>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8" name="Footer Placeholder 7">
            <a:extLst>
              <a:ext uri="{FF2B5EF4-FFF2-40B4-BE49-F238E27FC236}">
                <a16:creationId xmlns:a16="http://schemas.microsoft.com/office/drawing/2014/main" id="{144FDBCE-E35C-4859-AD9D-93665BD69FD5}"/>
              </a:ext>
            </a:extLst>
          </p:cNvPr>
          <p:cNvSpPr>
            <a:spLocks noGrp="1"/>
          </p:cNvSpPr>
          <p:nvPr>
            <p:ph type="ftr" sz="quarter" idx="43"/>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6" name="Date Placeholder 5">
            <a:extLst>
              <a:ext uri="{FF2B5EF4-FFF2-40B4-BE49-F238E27FC236}">
                <a16:creationId xmlns:a16="http://schemas.microsoft.com/office/drawing/2014/main" id="{F17ECA2C-4CF8-48ED-893A-2958F9909B90}"/>
              </a:ext>
            </a:extLst>
          </p:cNvPr>
          <p:cNvSpPr>
            <a:spLocks noGrp="1"/>
          </p:cNvSpPr>
          <p:nvPr>
            <p:ph type="dt" sz="half" idx="42"/>
          </p:nvPr>
        </p:nvSpPr>
        <p:spPr/>
        <p:txBody>
          <a:bodyPr/>
          <a:lstStyle>
            <a:lvl1pPr>
              <a:defRPr b="0" i="0">
                <a:latin typeface="Oracle Sans" panose="020B0503020204020204" pitchFamily="34" charset="0"/>
              </a:defRPr>
            </a:lvl1pPr>
          </a:lstStyle>
          <a:p>
            <a:r>
              <a:rPr lang="en-US" dirty="0"/>
              <a:t>[Date]</a:t>
            </a:r>
          </a:p>
        </p:txBody>
      </p:sp>
      <p:pic>
        <p:nvPicPr>
          <p:cNvPr id="30" name="OTag">
            <a:extLst>
              <a:ext uri="{FF2B5EF4-FFF2-40B4-BE49-F238E27FC236}">
                <a16:creationId xmlns:a16="http://schemas.microsoft.com/office/drawing/2014/main" id="{7DC71B8D-1AA8-1D49-9770-9D8CD0F61F95}"/>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cxnSp>
        <p:nvCxnSpPr>
          <p:cNvPr id="2" name="Accent Mark">
            <a:extLst>
              <a:ext uri="{FF2B5EF4-FFF2-40B4-BE49-F238E27FC236}">
                <a16:creationId xmlns:a16="http://schemas.microsoft.com/office/drawing/2014/main" id="{F4D94408-7A15-B824-08A0-1ED86DE490ED}"/>
              </a:ext>
              <a:ext uri="{C183D7F6-B498-43B3-948B-1728B52AA6E4}">
                <adec:decorative xmlns:adec="http://schemas.microsoft.com/office/drawing/2017/decorative" val="1"/>
              </a:ext>
            </a:extLst>
          </p:cNvPr>
          <p:cNvCxnSpPr>
            <a:cxnSpLocks/>
          </p:cNvCxnSpPr>
          <p:nvPr userDrawn="1"/>
        </p:nvCxnSpPr>
        <p:spPr>
          <a:xfrm flipH="1" flipV="1">
            <a:off x="768875" y="4171628"/>
            <a:ext cx="288000" cy="0"/>
          </a:xfrm>
          <a:prstGeom prst="line">
            <a:avLst/>
          </a:prstGeom>
          <a:ln w="47625" cap="flat">
            <a:solidFill>
              <a:schemeClr val="accent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113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ight - Quote with Picture">
    <p:bg>
      <p:bgRef idx="1001">
        <a:schemeClr val="bg2"/>
      </p:bgRef>
    </p:bg>
    <p:spTree>
      <p:nvGrpSpPr>
        <p:cNvPr id="1" name=""/>
        <p:cNvGrpSpPr/>
        <p:nvPr/>
      </p:nvGrpSpPr>
      <p:grpSpPr>
        <a:xfrm>
          <a:off x="0" y="0"/>
          <a:ext cx="0" cy="0"/>
          <a:chOff x="0" y="0"/>
          <a:chExt cx="0" cy="0"/>
        </a:xfrm>
      </p:grpSpPr>
      <p:pic>
        <p:nvPicPr>
          <p:cNvPr id="9" name="Picture 8" descr="A black background with yellow dots&#10;&#10;Description automatically generated">
            <a:extLst>
              <a:ext uri="{FF2B5EF4-FFF2-40B4-BE49-F238E27FC236}">
                <a16:creationId xmlns:a16="http://schemas.microsoft.com/office/drawing/2014/main" id="{A87ADEAA-7233-6E97-1AF8-D5951796A2CA}"/>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1569" b="57161"/>
          <a:stretch/>
        </p:blipFill>
        <p:spPr>
          <a:xfrm>
            <a:off x="9067800" y="0"/>
            <a:ext cx="3124200" cy="2648224"/>
          </a:xfrm>
          <a:prstGeom prst="rect">
            <a:avLst/>
          </a:prstGeom>
        </p:spPr>
      </p:pic>
      <p:sp>
        <p:nvSpPr>
          <p:cNvPr id="7" name="Picture Placeholder 6">
            <a:extLst>
              <a:ext uri="{FF2B5EF4-FFF2-40B4-BE49-F238E27FC236}">
                <a16:creationId xmlns:a16="http://schemas.microsoft.com/office/drawing/2014/main" id="{6145069B-D056-45AF-BC91-ABDBFD0C3D17}"/>
              </a:ext>
            </a:extLst>
          </p:cNvPr>
          <p:cNvSpPr>
            <a:spLocks noGrp="1"/>
          </p:cNvSpPr>
          <p:nvPr>
            <p:ph type="pic" sz="quarter" idx="42" hasCustomPrompt="1"/>
          </p:nvPr>
        </p:nvSpPr>
        <p:spPr>
          <a:xfrm>
            <a:off x="0" y="-1"/>
            <a:ext cx="4876800" cy="6858000"/>
          </a:xfrm>
        </p:spPr>
        <p:txBody>
          <a:bodyPr anchor="ctr" anchorCtr="1"/>
          <a:lstStyle>
            <a:lvl1pPr>
              <a:defRPr b="0" i="0">
                <a:latin typeface="Oracle Sans" panose="020B0503020204020204" pitchFamily="34" charset="0"/>
              </a:defRPr>
            </a:lvl1pPr>
          </a:lstStyle>
          <a:p>
            <a:r>
              <a:rPr lang="en-US" dirty="0"/>
              <a:t>Click to add image</a:t>
            </a:r>
          </a:p>
        </p:txBody>
      </p:sp>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220585" y="2896193"/>
            <a:ext cx="6219355" cy="1384995"/>
          </a:xfrm>
          <a:noFill/>
        </p:spPr>
        <p:txBody>
          <a:bodyPr vert="horz" wrap="square" lIns="0" tIns="0" rIns="0" bIns="0" rtlCol="0" anchor="b" anchorCtr="0">
            <a:spAutoFit/>
          </a:bodyPr>
          <a:lstStyle>
            <a:lvl1pPr marL="179384" indent="-179384">
              <a:lnSpc>
                <a:spcPct val="100000"/>
              </a:lnSpc>
              <a:tabLst/>
              <a:defRPr lang="en-US" sz="3000" b="0" i="0" dirty="0">
                <a:latin typeface="+mj-lt"/>
                <a:cs typeface="Oracle Sans" panose="020B0503020204020204" pitchFamily="34" charset="0"/>
              </a:defRPr>
            </a:lvl1pPr>
          </a:lstStyle>
          <a:p>
            <a:pPr lvl="0"/>
            <a:r>
              <a:rPr lang="en-US"/>
              <a:t>“Click to type customer or</a:t>
            </a:r>
            <a:br>
              <a:rPr lang="en-US"/>
            </a:br>
            <a:r>
              <a:rPr lang="en-US"/>
              <a:t>partner quote surrounded</a:t>
            </a:r>
            <a:br>
              <a:rPr lang="en-US"/>
            </a:br>
            <a:r>
              <a:rPr lang="en-US"/>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72844" y="4983136"/>
            <a:ext cx="6054629" cy="266291"/>
          </a:xfrm>
          <a:prstGeom prst="rect">
            <a:avLst/>
          </a:prstGeom>
        </p:spPr>
        <p:txBody>
          <a:bodyPr>
            <a:noAutofit/>
          </a:bodyPr>
          <a:lstStyle>
            <a:lvl1pPr>
              <a:defRPr b="0" i="0">
                <a:latin typeface="Oracle Sans" panose="020B0503020204020204" pitchFamily="34" charset="0"/>
              </a:defRPr>
            </a:lvl1pPr>
          </a:lstStyle>
          <a:p>
            <a:pPr lvl="0"/>
            <a:r>
              <a:rPr lang="en-US"/>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72844" y="5320729"/>
            <a:ext cx="6054629" cy="786385"/>
          </a:xfrm>
          <a:prstGeom prst="rect">
            <a:avLst/>
          </a:prstGeom>
        </p:spPr>
        <p:txBody>
          <a:bodyPr>
            <a:noAutofit/>
          </a:bodyPr>
          <a:lstStyle>
            <a:lvl1pPr>
              <a:defRPr b="0" i="0">
                <a:latin typeface="Oracle Sans" panose="020B0503020204020204" pitchFamily="34" charset="0"/>
              </a:defRPr>
            </a:lvl1pPr>
          </a:lstStyle>
          <a:p>
            <a:pPr lvl="0"/>
            <a:r>
              <a:rPr lang="en-US"/>
              <a:t>Additional information if needed</a:t>
            </a:r>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b="0" i="0">
                <a:latin typeface="Oracle Sans" panose="020B0503020204020204" pitchFamily="34" charset="0"/>
              </a:defRPr>
            </a:lvl1pPr>
          </a:lstStyle>
          <a:p>
            <a:r>
              <a:rPr lang="en-US" dirty="0"/>
              <a:t>[Date]</a:t>
            </a:r>
          </a:p>
        </p:txBody>
      </p:sp>
      <p:pic>
        <p:nvPicPr>
          <p:cNvPr id="15" name="OTag">
            <a:extLst>
              <a:ext uri="{FF2B5EF4-FFF2-40B4-BE49-F238E27FC236}">
                <a16:creationId xmlns:a16="http://schemas.microsoft.com/office/drawing/2014/main" id="{D79573CA-7EF3-46CE-91D4-01D1A2F17BE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cxnSp>
        <p:nvCxnSpPr>
          <p:cNvPr id="19" name="Accent Mark">
            <a:extLst>
              <a:ext uri="{FF2B5EF4-FFF2-40B4-BE49-F238E27FC236}">
                <a16:creationId xmlns:a16="http://schemas.microsoft.com/office/drawing/2014/main" id="{15559112-27B5-0DD1-A444-206BE16B145D}"/>
              </a:ext>
              <a:ext uri="{C183D7F6-B498-43B3-948B-1728B52AA6E4}">
                <adec:decorative xmlns:adec="http://schemas.microsoft.com/office/drawing/2017/decorative" val="1"/>
              </a:ext>
            </a:extLst>
          </p:cNvPr>
          <p:cNvCxnSpPr>
            <a:cxnSpLocks/>
          </p:cNvCxnSpPr>
          <p:nvPr userDrawn="1"/>
        </p:nvCxnSpPr>
        <p:spPr>
          <a:xfrm flipH="1" flipV="1">
            <a:off x="5372844" y="4653136"/>
            <a:ext cx="288000" cy="0"/>
          </a:xfrm>
          <a:prstGeom prst="line">
            <a:avLst/>
          </a:prstGeom>
          <a:ln w="47625"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6190524B-9853-A3B5-6016-2D547D457D4C}"/>
              </a:ext>
            </a:extLst>
          </p:cNvPr>
          <p:cNvSpPr>
            <a:spLocks noGrp="1" noChangeAspect="1"/>
          </p:cNvSpPr>
          <p:nvPr>
            <p:ph sz="quarter" idx="47" hasCustomPrompt="1"/>
          </p:nvPr>
        </p:nvSpPr>
        <p:spPr>
          <a:xfrm>
            <a:off x="5372844" y="1203406"/>
            <a:ext cx="2447584" cy="673743"/>
          </a:xfrm>
        </p:spPr>
        <p:txBody>
          <a:bodyPr/>
          <a:lstStyle>
            <a:lvl1pPr>
              <a:defRPr b="0" i="0">
                <a:latin typeface="Oracle Sans" panose="020B0503020204020204" pitchFamily="34" charset="0"/>
              </a:defRPr>
            </a:lvl1pPr>
            <a:lvl5pPr marL="731502" indent="0">
              <a:buNone/>
              <a:defRPr/>
            </a:lvl5pPr>
          </a:lstStyle>
          <a:p>
            <a:pPr lvl="0"/>
            <a:r>
              <a:rPr lang="en-US"/>
              <a:t>Click to add logo</a:t>
            </a:r>
          </a:p>
        </p:txBody>
      </p:sp>
    </p:spTree>
    <p:extLst>
      <p:ext uri="{BB962C8B-B14F-4D97-AF65-F5344CB8AC3E}">
        <p14:creationId xmlns:p14="http://schemas.microsoft.com/office/powerpoint/2010/main" val="19002606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 - Quote with Picture">
    <p:spTree>
      <p:nvGrpSpPr>
        <p:cNvPr id="1" name=""/>
        <p:cNvGrpSpPr/>
        <p:nvPr/>
      </p:nvGrpSpPr>
      <p:grpSpPr>
        <a:xfrm>
          <a:off x="0" y="0"/>
          <a:ext cx="0" cy="0"/>
          <a:chOff x="0" y="0"/>
          <a:chExt cx="0" cy="0"/>
        </a:xfrm>
      </p:grpSpPr>
      <p:pic>
        <p:nvPicPr>
          <p:cNvPr id="12" name="Picture 11" descr="A black background with yellow dots&#10;&#10;Description automatically generated">
            <a:extLst>
              <a:ext uri="{FF2B5EF4-FFF2-40B4-BE49-F238E27FC236}">
                <a16:creationId xmlns:a16="http://schemas.microsoft.com/office/drawing/2014/main" id="{9A643E1C-823F-B838-8CD6-3A9365ABD511}"/>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1569" b="57161"/>
          <a:stretch/>
        </p:blipFill>
        <p:spPr>
          <a:xfrm>
            <a:off x="9067800" y="0"/>
            <a:ext cx="3124200" cy="2648224"/>
          </a:xfrm>
          <a:prstGeom prst="rect">
            <a:avLst/>
          </a:prstGeom>
        </p:spPr>
      </p:pic>
      <p:sp>
        <p:nvSpPr>
          <p:cNvPr id="5" name="Picture Placeholder 4">
            <a:extLst>
              <a:ext uri="{FF2B5EF4-FFF2-40B4-BE49-F238E27FC236}">
                <a16:creationId xmlns:a16="http://schemas.microsoft.com/office/drawing/2014/main" id="{EF3D1FF3-649D-46E2-9FDF-D1A77643F22A}"/>
              </a:ext>
            </a:extLst>
          </p:cNvPr>
          <p:cNvSpPr>
            <a:spLocks noGrp="1"/>
          </p:cNvSpPr>
          <p:nvPr>
            <p:ph type="pic" sz="quarter" idx="42" hasCustomPrompt="1"/>
          </p:nvPr>
        </p:nvSpPr>
        <p:spPr>
          <a:xfrm>
            <a:off x="0" y="0"/>
            <a:ext cx="4876800" cy="6858000"/>
          </a:xfrm>
        </p:spPr>
        <p:txBody>
          <a:bodyPr anchor="ctr" anchorCtr="1"/>
          <a:lstStyle>
            <a:lvl1pPr marL="0" marR="0" indent="0" algn="l" defTabSz="914377" rtl="0" eaLnBrk="1" fontAlgn="auto" latinLnBrk="0" hangingPunct="1">
              <a:lnSpc>
                <a:spcPct val="95000"/>
              </a:lnSpc>
              <a:spcBef>
                <a:spcPts val="600"/>
              </a:spcBef>
              <a:spcAft>
                <a:spcPts val="0"/>
              </a:spcAft>
              <a:buClrTx/>
              <a:buSzTx/>
              <a:buFont typeface="System Font Regular"/>
              <a:buNone/>
              <a:tabLst/>
              <a:defRPr b="0" i="0">
                <a:latin typeface="Oracle Sans" panose="020B0503020204020204" pitchFamily="34" charset="0"/>
              </a:defRPr>
            </a:lvl1pPr>
          </a:lstStyle>
          <a:p>
            <a:pPr marL="0" marR="0" lvl="0" indent="0" algn="l" defTabSz="914377" rtl="0" eaLnBrk="1" fontAlgn="auto" latinLnBrk="0" hangingPunct="1">
              <a:lnSpc>
                <a:spcPct val="95000"/>
              </a:lnSpc>
              <a:spcBef>
                <a:spcPts val="600"/>
              </a:spcBef>
              <a:spcAft>
                <a:spcPts val="0"/>
              </a:spcAft>
              <a:buClrTx/>
              <a:buSzTx/>
              <a:buFont typeface="System Font Regular"/>
              <a:buNone/>
              <a:tabLst/>
              <a:defRPr/>
            </a:pPr>
            <a:r>
              <a:rPr lang="en-US" dirty="0"/>
              <a:t>Click to add image</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385816" y="4983136"/>
            <a:ext cx="6051272" cy="266291"/>
          </a:xfrm>
          <a:prstGeom prst="rect">
            <a:avLst/>
          </a:prstGeom>
        </p:spPr>
        <p:txBody>
          <a:bodyPr>
            <a:noAutofit/>
          </a:bodyPr>
          <a:lstStyle>
            <a:lvl1pPr>
              <a:defRPr b="0" i="0">
                <a:latin typeface="Oracle Sans" panose="020B0503020204020204" pitchFamily="34" charset="0"/>
              </a:defRPr>
            </a:lvl1pPr>
          </a:lstStyle>
          <a:p>
            <a:pPr lvl="0"/>
            <a:r>
              <a:rPr lang="en-US"/>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385816" y="5320729"/>
            <a:ext cx="6051272" cy="786385"/>
          </a:xfrm>
          <a:prstGeom prst="rect">
            <a:avLst/>
          </a:prstGeom>
        </p:spPr>
        <p:txBody>
          <a:bodyPr>
            <a:noAutofit/>
          </a:bodyPr>
          <a:lstStyle>
            <a:lvl1pPr>
              <a:defRPr b="0" i="0">
                <a:latin typeface="Oracle Sans" panose="020B0503020204020204" pitchFamily="34" charset="0"/>
              </a:defRPr>
            </a:lvl1pPr>
          </a:lstStyle>
          <a:p>
            <a:pPr lvl="0"/>
            <a:r>
              <a:rPr lang="en-US"/>
              <a:t>Additional information if needed</a:t>
            </a:r>
          </a:p>
        </p:txBody>
      </p:sp>
      <p:pic>
        <p:nvPicPr>
          <p:cNvPr id="15" name="OTag">
            <a:extLst>
              <a:ext uri="{FF2B5EF4-FFF2-40B4-BE49-F238E27FC236}">
                <a16:creationId xmlns:a16="http://schemas.microsoft.com/office/drawing/2014/main" id="{0D7B12AA-E756-4885-BD64-8DBE9AAC5A1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7" name="Slide Number Placeholder 6">
            <a:extLst>
              <a:ext uri="{FF2B5EF4-FFF2-40B4-BE49-F238E27FC236}">
                <a16:creationId xmlns:a16="http://schemas.microsoft.com/office/drawing/2014/main" id="{6C82F77D-AAE1-49E0-8C46-83975B4AC826}"/>
              </a:ext>
            </a:extLst>
          </p:cNvPr>
          <p:cNvSpPr>
            <a:spLocks noGrp="1"/>
          </p:cNvSpPr>
          <p:nvPr>
            <p:ph type="sldNum" sz="quarter" idx="45"/>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6" name="Footer Placeholder 5">
            <a:extLst>
              <a:ext uri="{FF2B5EF4-FFF2-40B4-BE49-F238E27FC236}">
                <a16:creationId xmlns:a16="http://schemas.microsoft.com/office/drawing/2014/main" id="{D7B2E353-DA56-4DDC-BA6A-8DBF5B35499D}"/>
              </a:ext>
            </a:extLst>
          </p:cNvPr>
          <p:cNvSpPr>
            <a:spLocks noGrp="1"/>
          </p:cNvSpPr>
          <p:nvPr>
            <p:ph type="ftr" sz="quarter" idx="44"/>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D906CAD6-29C8-4422-A48D-D8830936B44F}"/>
              </a:ext>
            </a:extLst>
          </p:cNvPr>
          <p:cNvSpPr>
            <a:spLocks noGrp="1"/>
          </p:cNvSpPr>
          <p:nvPr>
            <p:ph type="dt" sz="half" idx="43"/>
          </p:nvPr>
        </p:nvSpPr>
        <p:spPr/>
        <p:txBody>
          <a:bodyPr/>
          <a:lstStyle>
            <a:lvl1pPr>
              <a:defRPr b="0" i="0">
                <a:solidFill>
                  <a:srgbClr val="AEA8A2"/>
                </a:solidFill>
                <a:latin typeface="Oracle Sans" panose="020B0503020204020204" pitchFamily="34" charset="0"/>
              </a:defRPr>
            </a:lvl1pPr>
          </a:lstStyle>
          <a:p>
            <a:r>
              <a:rPr lang="en-US" dirty="0"/>
              <a:t>[Date]</a:t>
            </a:r>
          </a:p>
        </p:txBody>
      </p:sp>
      <p:cxnSp>
        <p:nvCxnSpPr>
          <p:cNvPr id="8" name="Accent Mark">
            <a:extLst>
              <a:ext uri="{FF2B5EF4-FFF2-40B4-BE49-F238E27FC236}">
                <a16:creationId xmlns:a16="http://schemas.microsoft.com/office/drawing/2014/main" id="{8F1E17BA-99F9-7884-FD09-080BB5E6351D}"/>
              </a:ext>
              <a:ext uri="{C183D7F6-B498-43B3-948B-1728B52AA6E4}">
                <adec:decorative xmlns:adec="http://schemas.microsoft.com/office/drawing/2017/decorative" val="1"/>
              </a:ext>
            </a:extLst>
          </p:cNvPr>
          <p:cNvCxnSpPr>
            <a:cxnSpLocks/>
          </p:cNvCxnSpPr>
          <p:nvPr userDrawn="1"/>
        </p:nvCxnSpPr>
        <p:spPr>
          <a:xfrm flipH="1" flipV="1">
            <a:off x="5372844" y="4653136"/>
            <a:ext cx="288000" cy="0"/>
          </a:xfrm>
          <a:prstGeom prst="line">
            <a:avLst/>
          </a:prstGeom>
          <a:ln w="47625" cap="flat">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2" name="Content Placeholder 2">
            <a:extLst>
              <a:ext uri="{FF2B5EF4-FFF2-40B4-BE49-F238E27FC236}">
                <a16:creationId xmlns:a16="http://schemas.microsoft.com/office/drawing/2014/main" id="{3CB52BCF-4E23-BA44-5C50-AFEA7DFA337E}"/>
              </a:ext>
            </a:extLst>
          </p:cNvPr>
          <p:cNvSpPr>
            <a:spLocks noGrp="1" noChangeAspect="1"/>
          </p:cNvSpPr>
          <p:nvPr>
            <p:ph sz="quarter" idx="47" hasCustomPrompt="1"/>
          </p:nvPr>
        </p:nvSpPr>
        <p:spPr>
          <a:xfrm>
            <a:off x="5372844" y="1203406"/>
            <a:ext cx="2447584" cy="673743"/>
          </a:xfrm>
        </p:spPr>
        <p:txBody>
          <a:bodyPr/>
          <a:lstStyle>
            <a:lvl1pPr>
              <a:defRPr b="0" i="0">
                <a:latin typeface="Oracle Sans" panose="020B0503020204020204" pitchFamily="34" charset="0"/>
              </a:defRPr>
            </a:lvl1pPr>
            <a:lvl5pPr marL="731502" indent="0">
              <a:buNone/>
              <a:defRPr/>
            </a:lvl5pPr>
          </a:lstStyle>
          <a:p>
            <a:pPr lvl="0"/>
            <a:r>
              <a:rPr lang="en-US"/>
              <a:t>Click to add logo</a:t>
            </a:r>
          </a:p>
        </p:txBody>
      </p:sp>
      <p:sp>
        <p:nvSpPr>
          <p:cNvPr id="10" name="Quote">
            <a:extLst>
              <a:ext uri="{FF2B5EF4-FFF2-40B4-BE49-F238E27FC236}">
                <a16:creationId xmlns:a16="http://schemas.microsoft.com/office/drawing/2014/main" id="{04AE5B2A-AF85-83D6-EC24-EFCB6E567112}"/>
              </a:ext>
            </a:extLst>
          </p:cNvPr>
          <p:cNvSpPr>
            <a:spLocks noGrp="1"/>
          </p:cNvSpPr>
          <p:nvPr>
            <p:ph type="title" hasCustomPrompt="1"/>
          </p:nvPr>
        </p:nvSpPr>
        <p:spPr>
          <a:xfrm>
            <a:off x="5220585" y="2896193"/>
            <a:ext cx="6219355" cy="1384995"/>
          </a:xfrm>
          <a:noFill/>
        </p:spPr>
        <p:txBody>
          <a:bodyPr vert="horz" wrap="square" lIns="0" tIns="0" rIns="0" bIns="0" rtlCol="0" anchor="b" anchorCtr="0">
            <a:spAutoFit/>
          </a:bodyPr>
          <a:lstStyle>
            <a:lvl1pPr marL="179384" indent="-179384">
              <a:lnSpc>
                <a:spcPct val="100000"/>
              </a:lnSpc>
              <a:tabLst/>
              <a:defRPr lang="en-US" sz="3000" b="0" i="0" dirty="0">
                <a:latin typeface="+mj-lt"/>
                <a:cs typeface="Oracle Sans" panose="020B0503020204020204" pitchFamily="34" charset="0"/>
              </a:defRPr>
            </a:lvl1pPr>
          </a:lstStyle>
          <a:p>
            <a:pPr lvl="0"/>
            <a:r>
              <a:rPr lang="en-US"/>
              <a:t>“Click to type customer or</a:t>
            </a:r>
            <a:br>
              <a:rPr lang="en-US"/>
            </a:br>
            <a:r>
              <a:rPr lang="en-US"/>
              <a:t>partner quote surrounded</a:t>
            </a:r>
            <a:br>
              <a:rPr lang="en-US"/>
            </a:br>
            <a:r>
              <a:rPr lang="en-US"/>
              <a:t>by quotation marks.”</a:t>
            </a:r>
          </a:p>
        </p:txBody>
      </p:sp>
    </p:spTree>
    <p:extLst>
      <p:ext uri="{BB962C8B-B14F-4D97-AF65-F5344CB8AC3E}">
        <p14:creationId xmlns:p14="http://schemas.microsoft.com/office/powerpoint/2010/main" val="2362757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ight - Quote with Picture">
    <p:bg>
      <p:bgRef idx="1001">
        <a:schemeClr val="bg2"/>
      </p:bgRef>
    </p:bg>
    <p:spTree>
      <p:nvGrpSpPr>
        <p:cNvPr id="1" name=""/>
        <p:cNvGrpSpPr/>
        <p:nvPr/>
      </p:nvGrpSpPr>
      <p:grpSpPr>
        <a:xfrm>
          <a:off x="0" y="0"/>
          <a:ext cx="0" cy="0"/>
          <a:chOff x="0" y="0"/>
          <a:chExt cx="0" cy="0"/>
        </a:xfrm>
      </p:grpSpPr>
      <p:pic>
        <p:nvPicPr>
          <p:cNvPr id="2" name="Bloom" descr="A black background with a black screen&#10;&#10;Description automatically generated with medium confidence">
            <a:extLst>
              <a:ext uri="{FF2B5EF4-FFF2-40B4-BE49-F238E27FC236}">
                <a16:creationId xmlns:a16="http://schemas.microsoft.com/office/drawing/2014/main" id="{054D7684-EA63-6632-3C58-CAEF9E43935E}"/>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r="77614" b="68640"/>
          <a:stretch/>
        </p:blipFill>
        <p:spPr>
          <a:xfrm>
            <a:off x="4876801" y="0"/>
            <a:ext cx="2132496" cy="1680583"/>
          </a:xfrm>
          <a:prstGeom prst="rect">
            <a:avLst/>
          </a:prstGeom>
        </p:spPr>
      </p:pic>
      <p:pic>
        <p:nvPicPr>
          <p:cNvPr id="6" name="Data" descr="A black background with a black screen&#10;&#10;Description automatically generated with medium confidence">
            <a:extLst>
              <a:ext uri="{FF2B5EF4-FFF2-40B4-BE49-F238E27FC236}">
                <a16:creationId xmlns:a16="http://schemas.microsoft.com/office/drawing/2014/main" id="{DB09FE5D-498F-A6EC-F4FD-4E42588EE312}"/>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69248" r="72551"/>
          <a:stretch/>
        </p:blipFill>
        <p:spPr>
          <a:xfrm>
            <a:off x="4876802" y="5299861"/>
            <a:ext cx="2472269" cy="1558139"/>
          </a:xfrm>
          <a:prstGeom prst="rect">
            <a:avLst/>
          </a:prstGeom>
        </p:spPr>
      </p:pic>
      <p:sp>
        <p:nvSpPr>
          <p:cNvPr id="9" name="Picture Placeholder 4">
            <a:extLst>
              <a:ext uri="{FF2B5EF4-FFF2-40B4-BE49-F238E27FC236}">
                <a16:creationId xmlns:a16="http://schemas.microsoft.com/office/drawing/2014/main" id="{738F5A81-FBCD-29DB-32EA-63458835DF97}"/>
              </a:ext>
            </a:extLst>
          </p:cNvPr>
          <p:cNvSpPr>
            <a:spLocks noGrp="1"/>
          </p:cNvSpPr>
          <p:nvPr>
            <p:ph type="pic" sz="quarter" idx="42" hasCustomPrompt="1"/>
          </p:nvPr>
        </p:nvSpPr>
        <p:spPr>
          <a:xfrm>
            <a:off x="0" y="0"/>
            <a:ext cx="4876800" cy="6858000"/>
          </a:xfrm>
        </p:spPr>
        <p:txBody>
          <a:bodyPr anchor="ctr" anchorCtr="1"/>
          <a:lstStyle>
            <a:lvl1pPr marL="0" marR="0" indent="0" algn="l" defTabSz="914377" rtl="0" eaLnBrk="1" fontAlgn="auto" latinLnBrk="0" hangingPunct="1">
              <a:lnSpc>
                <a:spcPct val="95000"/>
              </a:lnSpc>
              <a:spcBef>
                <a:spcPts val="600"/>
              </a:spcBef>
              <a:spcAft>
                <a:spcPts val="0"/>
              </a:spcAft>
              <a:buClrTx/>
              <a:buSzTx/>
              <a:buFont typeface="System Font Regular"/>
              <a:buNone/>
              <a:tabLst/>
              <a:defRPr b="0" i="0">
                <a:latin typeface="Oracle Sans" panose="020B0503020204020204" pitchFamily="34" charset="0"/>
              </a:defRPr>
            </a:lvl1pPr>
          </a:lstStyle>
          <a:p>
            <a:pPr marL="0" marR="0" lvl="0" indent="0" algn="l" defTabSz="914377" rtl="0" eaLnBrk="1" fontAlgn="auto" latinLnBrk="0" hangingPunct="1">
              <a:lnSpc>
                <a:spcPct val="95000"/>
              </a:lnSpc>
              <a:spcBef>
                <a:spcPts val="600"/>
              </a:spcBef>
              <a:spcAft>
                <a:spcPts val="0"/>
              </a:spcAft>
              <a:buClrTx/>
              <a:buSzTx/>
              <a:buFont typeface="System Font Regular"/>
              <a:buNone/>
              <a:tabLst/>
              <a:defRPr/>
            </a:pPr>
            <a:r>
              <a:rPr lang="en-US" dirty="0"/>
              <a:t>Click to add image</a:t>
            </a:r>
          </a:p>
        </p:txBody>
      </p:sp>
      <p:sp>
        <p:nvSpPr>
          <p:cNvPr id="3" name="Quote">
            <a:extLst>
              <a:ext uri="{FF2B5EF4-FFF2-40B4-BE49-F238E27FC236}">
                <a16:creationId xmlns:a16="http://schemas.microsoft.com/office/drawing/2014/main" id="{A13E52A3-3B72-407D-BD94-ADB27B9FCE9C}"/>
              </a:ext>
            </a:extLst>
          </p:cNvPr>
          <p:cNvSpPr>
            <a:spLocks noGrp="1"/>
          </p:cNvSpPr>
          <p:nvPr>
            <p:ph type="title" hasCustomPrompt="1"/>
          </p:nvPr>
        </p:nvSpPr>
        <p:spPr>
          <a:xfrm>
            <a:off x="5677787" y="2896193"/>
            <a:ext cx="6020299" cy="1384995"/>
          </a:xfrm>
          <a:noFill/>
        </p:spPr>
        <p:txBody>
          <a:bodyPr vert="horz" wrap="square" lIns="0" tIns="0" rIns="0" bIns="0" rtlCol="0" anchor="b" anchorCtr="0">
            <a:spAutoFit/>
          </a:bodyPr>
          <a:lstStyle>
            <a:lvl1pPr marL="179384" indent="-179384">
              <a:lnSpc>
                <a:spcPct val="100000"/>
              </a:lnSpc>
              <a:tabLst/>
              <a:defRPr lang="en-US" sz="3000" b="0" i="0" dirty="0">
                <a:latin typeface="+mj-lt"/>
                <a:cs typeface="Oracle Sans" panose="020B0503020204020204" pitchFamily="34" charset="0"/>
              </a:defRPr>
            </a:lvl1pPr>
          </a:lstStyle>
          <a:p>
            <a:pPr lvl="0"/>
            <a:r>
              <a:rPr lang="en-US"/>
              <a:t>“Click to type customer or</a:t>
            </a:r>
            <a:br>
              <a:rPr lang="en-US"/>
            </a:br>
            <a:r>
              <a:rPr lang="en-US"/>
              <a:t>partner quote surrounded</a:t>
            </a:r>
            <a:br>
              <a:rPr lang="en-US"/>
            </a:br>
            <a:r>
              <a:rPr lang="en-US"/>
              <a:t>by quotation marks.”</a:t>
            </a:r>
          </a:p>
        </p:txBody>
      </p:sp>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32889" y="4911128"/>
            <a:ext cx="5853145" cy="266291"/>
          </a:xfrm>
          <a:prstGeom prst="rect">
            <a:avLst/>
          </a:prstGeom>
        </p:spPr>
        <p:txBody>
          <a:bodyPr>
            <a:noAutofit/>
          </a:bodyPr>
          <a:lstStyle>
            <a:lvl1pPr>
              <a:defRPr b="0" i="0">
                <a:latin typeface="Oracle Sans" panose="020B0503020204020204" pitchFamily="34" charset="0"/>
              </a:defRPr>
            </a:lvl1pPr>
          </a:lstStyle>
          <a:p>
            <a:pPr lvl="0"/>
            <a:r>
              <a:rPr lang="en-US"/>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32889" y="5248721"/>
            <a:ext cx="5853145" cy="786385"/>
          </a:xfrm>
          <a:prstGeom prst="rect">
            <a:avLst/>
          </a:prstGeom>
        </p:spPr>
        <p:txBody>
          <a:bodyPr>
            <a:noAutofit/>
          </a:bodyPr>
          <a:lstStyle>
            <a:lvl1pPr>
              <a:defRPr b="0" i="0">
                <a:latin typeface="Oracle Sans" panose="020B0503020204020204" pitchFamily="34" charset="0"/>
              </a:defRPr>
            </a:lvl1pPr>
          </a:lstStyle>
          <a:p>
            <a:pPr lvl="0"/>
            <a:r>
              <a:rPr lang="en-US"/>
              <a:t>Additional information if needed</a:t>
            </a:r>
          </a:p>
        </p:txBody>
      </p:sp>
      <p:sp>
        <p:nvSpPr>
          <p:cNvPr id="8" name="Slide Number Placeholder 7">
            <a:extLst>
              <a:ext uri="{FF2B5EF4-FFF2-40B4-BE49-F238E27FC236}">
                <a16:creationId xmlns:a16="http://schemas.microsoft.com/office/drawing/2014/main" id="{FA2E22D8-777D-4A4E-8190-9C7E9654A636}"/>
              </a:ext>
            </a:extLst>
          </p:cNvPr>
          <p:cNvSpPr>
            <a:spLocks noGrp="1"/>
          </p:cNvSpPr>
          <p:nvPr>
            <p:ph type="sldNum" sz="quarter" idx="45"/>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0F175504-AA80-48D0-ABE0-C3B4B0480FBA}"/>
              </a:ext>
            </a:extLst>
          </p:cNvPr>
          <p:cNvSpPr>
            <a:spLocks noGrp="1"/>
          </p:cNvSpPr>
          <p:nvPr>
            <p:ph type="ftr" sz="quarter" idx="44"/>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F3C7CAF2-5875-4790-8762-15A8CDD16E08}"/>
              </a:ext>
            </a:extLst>
          </p:cNvPr>
          <p:cNvSpPr>
            <a:spLocks noGrp="1"/>
          </p:cNvSpPr>
          <p:nvPr>
            <p:ph type="dt" sz="half" idx="43"/>
          </p:nvPr>
        </p:nvSpPr>
        <p:spPr/>
        <p:txBody>
          <a:bodyPr/>
          <a:lstStyle>
            <a:lvl1pPr>
              <a:defRPr b="0" i="0">
                <a:latin typeface="Oracle Sans" panose="020B0503020204020204" pitchFamily="34" charset="0"/>
              </a:defRPr>
            </a:lvl1pPr>
          </a:lstStyle>
          <a:p>
            <a:r>
              <a:rPr lang="en-US" dirty="0"/>
              <a:t>[Date]</a:t>
            </a:r>
          </a:p>
        </p:txBody>
      </p:sp>
      <p:pic>
        <p:nvPicPr>
          <p:cNvPr id="15" name="OTag">
            <a:extLst>
              <a:ext uri="{FF2B5EF4-FFF2-40B4-BE49-F238E27FC236}">
                <a16:creationId xmlns:a16="http://schemas.microsoft.com/office/drawing/2014/main" id="{D79573CA-7EF3-46CE-91D4-01D1A2F17BE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cxnSp>
        <p:nvCxnSpPr>
          <p:cNvPr id="21" name="Accent Mark">
            <a:extLst>
              <a:ext uri="{FF2B5EF4-FFF2-40B4-BE49-F238E27FC236}">
                <a16:creationId xmlns:a16="http://schemas.microsoft.com/office/drawing/2014/main" id="{F6BDC750-94C5-9030-41DB-E16F05A04DF7}"/>
              </a:ext>
              <a:ext uri="{C183D7F6-B498-43B3-948B-1728B52AA6E4}">
                <adec:decorative xmlns:adec="http://schemas.microsoft.com/office/drawing/2017/decorative" val="1"/>
              </a:ext>
            </a:extLst>
          </p:cNvPr>
          <p:cNvCxnSpPr>
            <a:cxnSpLocks/>
          </p:cNvCxnSpPr>
          <p:nvPr userDrawn="1"/>
        </p:nvCxnSpPr>
        <p:spPr>
          <a:xfrm flipH="1" flipV="1">
            <a:off x="5832887" y="4581128"/>
            <a:ext cx="288000" cy="0"/>
          </a:xfrm>
          <a:prstGeom prst="line">
            <a:avLst/>
          </a:prstGeom>
          <a:ln w="47625"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E51C341-0AE0-3733-8FBF-7EA8A58141D5}"/>
              </a:ext>
            </a:extLst>
          </p:cNvPr>
          <p:cNvSpPr>
            <a:spLocks noGrp="1" noChangeAspect="1"/>
          </p:cNvSpPr>
          <p:nvPr>
            <p:ph sz="quarter" idx="48" hasCustomPrompt="1"/>
          </p:nvPr>
        </p:nvSpPr>
        <p:spPr>
          <a:xfrm>
            <a:off x="5832887" y="1203406"/>
            <a:ext cx="2447584" cy="673743"/>
          </a:xfrm>
        </p:spPr>
        <p:txBody>
          <a:bodyPr/>
          <a:lstStyle>
            <a:lvl1pPr>
              <a:defRPr b="0" i="0">
                <a:latin typeface="Oracle Sans" panose="020B0503020204020204" pitchFamily="34" charset="0"/>
              </a:defRPr>
            </a:lvl1pPr>
            <a:lvl5pPr marL="731502" indent="0">
              <a:buNone/>
              <a:defRPr/>
            </a:lvl5pPr>
          </a:lstStyle>
          <a:p>
            <a:pPr lvl="0"/>
            <a:r>
              <a:rPr lang="en-US"/>
              <a:t>Click to add logo</a:t>
            </a:r>
          </a:p>
        </p:txBody>
      </p:sp>
    </p:spTree>
    <p:extLst>
      <p:ext uri="{BB962C8B-B14F-4D97-AF65-F5344CB8AC3E}">
        <p14:creationId xmlns:p14="http://schemas.microsoft.com/office/powerpoint/2010/main" val="11000870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Dark - Quote with Picture">
    <p:spTree>
      <p:nvGrpSpPr>
        <p:cNvPr id="1" name=""/>
        <p:cNvGrpSpPr/>
        <p:nvPr/>
      </p:nvGrpSpPr>
      <p:grpSpPr>
        <a:xfrm>
          <a:off x="0" y="0"/>
          <a:ext cx="0" cy="0"/>
          <a:chOff x="0" y="0"/>
          <a:chExt cx="0" cy="0"/>
        </a:xfrm>
      </p:grpSpPr>
      <p:pic>
        <p:nvPicPr>
          <p:cNvPr id="9" name="Bloom" descr="A black background with a black screen&#10;&#10;Description automatically generated with medium confidence">
            <a:extLst>
              <a:ext uri="{FF2B5EF4-FFF2-40B4-BE49-F238E27FC236}">
                <a16:creationId xmlns:a16="http://schemas.microsoft.com/office/drawing/2014/main" id="{4E77329F-1938-6804-41F3-F5FD753C021B}"/>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r="77614" b="68640"/>
          <a:stretch/>
        </p:blipFill>
        <p:spPr>
          <a:xfrm>
            <a:off x="4876801" y="0"/>
            <a:ext cx="2132496" cy="1680583"/>
          </a:xfrm>
          <a:prstGeom prst="rect">
            <a:avLst/>
          </a:prstGeom>
        </p:spPr>
      </p:pic>
      <p:pic>
        <p:nvPicPr>
          <p:cNvPr id="14" name="Data" descr="A black background with a black screen&#10;&#10;Description automatically generated with medium confidence">
            <a:extLst>
              <a:ext uri="{FF2B5EF4-FFF2-40B4-BE49-F238E27FC236}">
                <a16:creationId xmlns:a16="http://schemas.microsoft.com/office/drawing/2014/main" id="{7EA2B8CB-7CDA-0B5A-E747-48BF95D08BB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69248" r="72551"/>
          <a:stretch/>
        </p:blipFill>
        <p:spPr>
          <a:xfrm>
            <a:off x="4876802" y="5299861"/>
            <a:ext cx="2472269" cy="1558139"/>
          </a:xfrm>
          <a:prstGeom prst="rect">
            <a:avLst/>
          </a:prstGeom>
        </p:spPr>
      </p:pic>
      <p:sp>
        <p:nvSpPr>
          <p:cNvPr id="13" name="Text Field">
            <a:extLst>
              <a:ext uri="{FF2B5EF4-FFF2-40B4-BE49-F238E27FC236}">
                <a16:creationId xmlns:a16="http://schemas.microsoft.com/office/drawing/2014/main" id="{04A571F4-71E4-264A-BBD5-0475995E681B}"/>
              </a:ext>
            </a:extLst>
          </p:cNvPr>
          <p:cNvSpPr>
            <a:spLocks noGrp="1"/>
          </p:cNvSpPr>
          <p:nvPr>
            <p:ph type="body" sz="quarter" idx="37" hasCustomPrompt="1"/>
          </p:nvPr>
        </p:nvSpPr>
        <p:spPr>
          <a:xfrm>
            <a:off x="5828788" y="4911128"/>
            <a:ext cx="5864400" cy="266291"/>
          </a:xfrm>
          <a:prstGeom prst="rect">
            <a:avLst/>
          </a:prstGeom>
        </p:spPr>
        <p:txBody>
          <a:bodyPr>
            <a:noAutofit/>
          </a:bodyPr>
          <a:lstStyle>
            <a:lvl1pPr>
              <a:defRPr b="0" i="0">
                <a:latin typeface="Oracle Sans" panose="020B0503020204020204" pitchFamily="34" charset="0"/>
              </a:defRPr>
            </a:lvl1pPr>
          </a:lstStyle>
          <a:p>
            <a:pPr lvl="0"/>
            <a:r>
              <a:rPr lang="en-US"/>
              <a:t>Name of person quoted</a:t>
            </a:r>
          </a:p>
        </p:txBody>
      </p:sp>
      <p:sp>
        <p:nvSpPr>
          <p:cNvPr id="11" name="Text Field 2">
            <a:extLst>
              <a:ext uri="{FF2B5EF4-FFF2-40B4-BE49-F238E27FC236}">
                <a16:creationId xmlns:a16="http://schemas.microsoft.com/office/drawing/2014/main" id="{CBFB97F9-F988-C34C-8B6D-BB4A4D881736}"/>
              </a:ext>
            </a:extLst>
          </p:cNvPr>
          <p:cNvSpPr>
            <a:spLocks noGrp="1"/>
          </p:cNvSpPr>
          <p:nvPr>
            <p:ph type="body" sz="quarter" idx="36" hasCustomPrompt="1"/>
          </p:nvPr>
        </p:nvSpPr>
        <p:spPr>
          <a:xfrm>
            <a:off x="5828788" y="5248721"/>
            <a:ext cx="5864400" cy="786385"/>
          </a:xfrm>
          <a:prstGeom prst="rect">
            <a:avLst/>
          </a:prstGeom>
        </p:spPr>
        <p:txBody>
          <a:bodyPr>
            <a:noAutofit/>
          </a:bodyPr>
          <a:lstStyle>
            <a:lvl1pPr>
              <a:defRPr b="0" i="0">
                <a:latin typeface="Oracle Sans" panose="020B0503020204020204" pitchFamily="34" charset="0"/>
              </a:defRPr>
            </a:lvl1pPr>
          </a:lstStyle>
          <a:p>
            <a:pPr lvl="0"/>
            <a:r>
              <a:rPr lang="en-US"/>
              <a:t>Additional information if needed</a:t>
            </a:r>
          </a:p>
        </p:txBody>
      </p:sp>
      <p:pic>
        <p:nvPicPr>
          <p:cNvPr id="15" name="OTag">
            <a:extLst>
              <a:ext uri="{FF2B5EF4-FFF2-40B4-BE49-F238E27FC236}">
                <a16:creationId xmlns:a16="http://schemas.microsoft.com/office/drawing/2014/main" id="{0D7B12AA-E756-4885-BD64-8DBE9AAC5A1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7" name="Slide Number Placeholder 6">
            <a:extLst>
              <a:ext uri="{FF2B5EF4-FFF2-40B4-BE49-F238E27FC236}">
                <a16:creationId xmlns:a16="http://schemas.microsoft.com/office/drawing/2014/main" id="{6C82F77D-AAE1-49E0-8C46-83975B4AC826}"/>
              </a:ext>
            </a:extLst>
          </p:cNvPr>
          <p:cNvSpPr>
            <a:spLocks noGrp="1"/>
          </p:cNvSpPr>
          <p:nvPr>
            <p:ph type="sldNum" sz="quarter" idx="45"/>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6" name="Footer Placeholder 5">
            <a:extLst>
              <a:ext uri="{FF2B5EF4-FFF2-40B4-BE49-F238E27FC236}">
                <a16:creationId xmlns:a16="http://schemas.microsoft.com/office/drawing/2014/main" id="{D7B2E353-DA56-4DDC-BA6A-8DBF5B35499D}"/>
              </a:ext>
            </a:extLst>
          </p:cNvPr>
          <p:cNvSpPr>
            <a:spLocks noGrp="1"/>
          </p:cNvSpPr>
          <p:nvPr>
            <p:ph type="ftr" sz="quarter" idx="44"/>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D906CAD6-29C8-4422-A48D-D8830936B44F}"/>
              </a:ext>
            </a:extLst>
          </p:cNvPr>
          <p:cNvSpPr>
            <a:spLocks noGrp="1"/>
          </p:cNvSpPr>
          <p:nvPr>
            <p:ph type="dt" sz="half" idx="43"/>
          </p:nvPr>
        </p:nvSpPr>
        <p:spPr/>
        <p:txBody>
          <a:bodyPr/>
          <a:lstStyle>
            <a:lvl1pPr>
              <a:defRPr b="0" i="0">
                <a:solidFill>
                  <a:srgbClr val="AEA8A2"/>
                </a:solidFill>
                <a:latin typeface="Oracle Sans" panose="020B0503020204020204" pitchFamily="34" charset="0"/>
              </a:defRPr>
            </a:lvl1pPr>
          </a:lstStyle>
          <a:p>
            <a:r>
              <a:rPr lang="en-US" dirty="0"/>
              <a:t>[Date]</a:t>
            </a:r>
          </a:p>
        </p:txBody>
      </p:sp>
      <p:sp>
        <p:nvSpPr>
          <p:cNvPr id="2" name="Content Placeholder 2">
            <a:extLst>
              <a:ext uri="{FF2B5EF4-FFF2-40B4-BE49-F238E27FC236}">
                <a16:creationId xmlns:a16="http://schemas.microsoft.com/office/drawing/2014/main" id="{B89773B8-8237-C7B1-9DF8-93B5D5BF7DEE}"/>
              </a:ext>
            </a:extLst>
          </p:cNvPr>
          <p:cNvSpPr>
            <a:spLocks noGrp="1" noChangeAspect="1"/>
          </p:cNvSpPr>
          <p:nvPr>
            <p:ph sz="quarter" idx="48" hasCustomPrompt="1"/>
          </p:nvPr>
        </p:nvSpPr>
        <p:spPr>
          <a:xfrm>
            <a:off x="5828788" y="1203406"/>
            <a:ext cx="2447584" cy="673743"/>
          </a:xfrm>
        </p:spPr>
        <p:txBody>
          <a:bodyPr/>
          <a:lstStyle>
            <a:lvl1pPr>
              <a:defRPr b="0" i="0">
                <a:latin typeface="Oracle Sans" panose="020B0503020204020204" pitchFamily="34" charset="0"/>
              </a:defRPr>
            </a:lvl1pPr>
            <a:lvl5pPr marL="731502" indent="0">
              <a:buNone/>
              <a:defRPr/>
            </a:lvl5pPr>
          </a:lstStyle>
          <a:p>
            <a:pPr lvl="0"/>
            <a:r>
              <a:rPr lang="en-US"/>
              <a:t>Click to add logo</a:t>
            </a:r>
          </a:p>
        </p:txBody>
      </p:sp>
      <p:sp>
        <p:nvSpPr>
          <p:cNvPr id="12" name="Quote">
            <a:extLst>
              <a:ext uri="{FF2B5EF4-FFF2-40B4-BE49-F238E27FC236}">
                <a16:creationId xmlns:a16="http://schemas.microsoft.com/office/drawing/2014/main" id="{B3A79ECA-28E8-A857-97F4-082EF2B1CAB8}"/>
              </a:ext>
            </a:extLst>
          </p:cNvPr>
          <p:cNvSpPr>
            <a:spLocks noGrp="1"/>
          </p:cNvSpPr>
          <p:nvPr>
            <p:ph type="title" hasCustomPrompt="1"/>
          </p:nvPr>
        </p:nvSpPr>
        <p:spPr>
          <a:xfrm>
            <a:off x="5677787" y="2896193"/>
            <a:ext cx="6020299" cy="1384995"/>
          </a:xfrm>
          <a:noFill/>
        </p:spPr>
        <p:txBody>
          <a:bodyPr vert="horz" wrap="square" lIns="0" tIns="0" rIns="0" bIns="0" rtlCol="0" anchor="b" anchorCtr="0">
            <a:spAutoFit/>
          </a:bodyPr>
          <a:lstStyle>
            <a:lvl1pPr marL="179384" indent="-179384">
              <a:lnSpc>
                <a:spcPct val="100000"/>
              </a:lnSpc>
              <a:tabLst/>
              <a:defRPr lang="en-US" sz="3000" b="0" i="0" dirty="0">
                <a:latin typeface="+mj-lt"/>
                <a:cs typeface="Oracle Sans" panose="020B0503020204020204" pitchFamily="34" charset="0"/>
              </a:defRPr>
            </a:lvl1pPr>
          </a:lstStyle>
          <a:p>
            <a:pPr lvl="0"/>
            <a:r>
              <a:rPr lang="en-US"/>
              <a:t>“Click to type customer or</a:t>
            </a:r>
            <a:br>
              <a:rPr lang="en-US"/>
            </a:br>
            <a:r>
              <a:rPr lang="en-US"/>
              <a:t>partner quote surrounded</a:t>
            </a:r>
            <a:br>
              <a:rPr lang="en-US"/>
            </a:br>
            <a:r>
              <a:rPr lang="en-US"/>
              <a:t>by quotation marks.”</a:t>
            </a:r>
          </a:p>
        </p:txBody>
      </p:sp>
      <p:sp>
        <p:nvSpPr>
          <p:cNvPr id="3" name="Picture Placeholder 4">
            <a:extLst>
              <a:ext uri="{FF2B5EF4-FFF2-40B4-BE49-F238E27FC236}">
                <a16:creationId xmlns:a16="http://schemas.microsoft.com/office/drawing/2014/main" id="{12104653-6C46-E2DA-F194-1EE1792C68C8}"/>
              </a:ext>
            </a:extLst>
          </p:cNvPr>
          <p:cNvSpPr>
            <a:spLocks noGrp="1"/>
          </p:cNvSpPr>
          <p:nvPr>
            <p:ph type="pic" sz="quarter" idx="42" hasCustomPrompt="1"/>
          </p:nvPr>
        </p:nvSpPr>
        <p:spPr>
          <a:xfrm>
            <a:off x="0" y="0"/>
            <a:ext cx="4876800" cy="6858000"/>
          </a:xfrm>
        </p:spPr>
        <p:txBody>
          <a:bodyPr anchor="ctr" anchorCtr="1"/>
          <a:lstStyle>
            <a:lvl1pPr marL="0" marR="0" indent="0" algn="l" defTabSz="914377" rtl="0" eaLnBrk="1" fontAlgn="auto" latinLnBrk="0" hangingPunct="1">
              <a:lnSpc>
                <a:spcPct val="95000"/>
              </a:lnSpc>
              <a:spcBef>
                <a:spcPts val="600"/>
              </a:spcBef>
              <a:spcAft>
                <a:spcPts val="0"/>
              </a:spcAft>
              <a:buClrTx/>
              <a:buSzTx/>
              <a:buFont typeface="System Font Regular"/>
              <a:buNone/>
              <a:tabLst/>
              <a:defRPr b="0" i="0">
                <a:latin typeface="Oracle Sans" panose="020B0503020204020204" pitchFamily="34" charset="0"/>
              </a:defRPr>
            </a:lvl1pPr>
          </a:lstStyle>
          <a:p>
            <a:pPr marL="0" marR="0" lvl="0" indent="0" algn="l" defTabSz="914377" rtl="0" eaLnBrk="1" fontAlgn="auto" latinLnBrk="0" hangingPunct="1">
              <a:lnSpc>
                <a:spcPct val="95000"/>
              </a:lnSpc>
              <a:spcBef>
                <a:spcPts val="600"/>
              </a:spcBef>
              <a:spcAft>
                <a:spcPts val="0"/>
              </a:spcAft>
              <a:buClrTx/>
              <a:buSzTx/>
              <a:buFont typeface="System Font Regular"/>
              <a:buNone/>
              <a:tabLst/>
              <a:defRPr/>
            </a:pPr>
            <a:r>
              <a:rPr lang="en-US" dirty="0"/>
              <a:t>Click to add image</a:t>
            </a:r>
          </a:p>
        </p:txBody>
      </p:sp>
    </p:spTree>
    <p:extLst>
      <p:ext uri="{BB962C8B-B14F-4D97-AF65-F5344CB8AC3E}">
        <p14:creationId xmlns:p14="http://schemas.microsoft.com/office/powerpoint/2010/main" val="260675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ight - Metric">
    <p:bg>
      <p:bgRef idx="1001">
        <a:schemeClr val="bg2"/>
      </p:bgRef>
    </p:bg>
    <p:spTree>
      <p:nvGrpSpPr>
        <p:cNvPr id="1" name=""/>
        <p:cNvGrpSpPr/>
        <p:nvPr/>
      </p:nvGrpSpPr>
      <p:grpSpPr>
        <a:xfrm>
          <a:off x="0" y="0"/>
          <a:ext cx="0" cy="0"/>
          <a:chOff x="0" y="0"/>
          <a:chExt cx="0" cy="0"/>
        </a:xfrm>
      </p:grpSpPr>
      <p:pic>
        <p:nvPicPr>
          <p:cNvPr id="2" name="BG">
            <a:extLst>
              <a:ext uri="{FF2B5EF4-FFF2-40B4-BE49-F238E27FC236}">
                <a16:creationId xmlns:a16="http://schemas.microsoft.com/office/drawing/2014/main" id="{5D3D4C90-1AAB-CD85-1B9A-CE5F6F828F8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3" r="3"/>
          <a:stretch/>
        </p:blipFill>
        <p:spPr>
          <a:xfrm>
            <a:off x="0" y="0"/>
            <a:ext cx="12191365" cy="6858000"/>
          </a:xfrm>
          <a:prstGeom prst="rect">
            <a:avLst/>
          </a:prstGeom>
        </p:spPr>
      </p:pic>
      <p:cxnSp>
        <p:nvCxnSpPr>
          <p:cNvPr id="6" name="Accent Mark">
            <a:extLst>
              <a:ext uri="{FF2B5EF4-FFF2-40B4-BE49-F238E27FC236}">
                <a16:creationId xmlns:a16="http://schemas.microsoft.com/office/drawing/2014/main" id="{4BDBAC25-8D5F-086F-B606-81DABD762F75}"/>
              </a:ext>
              <a:ext uri="{C183D7F6-B498-43B3-948B-1728B52AA6E4}">
                <adec:decorative xmlns:adec="http://schemas.microsoft.com/office/drawing/2017/decorative" val="1"/>
              </a:ext>
            </a:extLst>
          </p:cNvPr>
          <p:cNvCxnSpPr>
            <a:cxnSpLocks/>
          </p:cNvCxnSpPr>
          <p:nvPr userDrawn="1"/>
        </p:nvCxnSpPr>
        <p:spPr>
          <a:xfrm flipH="1">
            <a:off x="775225" y="4241403"/>
            <a:ext cx="301752" cy="0"/>
          </a:xfrm>
          <a:prstGeom prst="line">
            <a:avLst/>
          </a:prstGeom>
          <a:ln w="38100"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9A83AB0E-EC5F-476F-B6A9-E6F9CE84E95A}"/>
              </a:ext>
            </a:extLst>
          </p:cNvPr>
          <p:cNvSpPr>
            <a:spLocks noGrp="1"/>
          </p:cNvSpPr>
          <p:nvPr>
            <p:ph type="body" sz="quarter" idx="15" hasCustomPrompt="1"/>
          </p:nvPr>
        </p:nvSpPr>
        <p:spPr>
          <a:xfrm>
            <a:off x="723900" y="1600201"/>
            <a:ext cx="5072063" cy="2415700"/>
          </a:xfrm>
        </p:spPr>
        <p:txBody>
          <a:bodyPr anchor="b" anchorCtr="0"/>
          <a:lstStyle>
            <a:lvl1pPr>
              <a:defRPr sz="8000" b="0" i="0">
                <a:solidFill>
                  <a:srgbClr val="C74634"/>
                </a:solidFill>
                <a:latin typeface="Oracle Sans" panose="020B0503020204020204" pitchFamily="34" charset="0"/>
              </a:defRPr>
            </a:lvl1pPr>
          </a:lstStyle>
          <a:p>
            <a:pPr lvl="0"/>
            <a:r>
              <a:rPr lang="en-US"/>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75226" y="4649788"/>
            <a:ext cx="5072063" cy="1457325"/>
          </a:xfrm>
        </p:spPr>
        <p:txBody>
          <a:bodyPr/>
          <a:lstStyle>
            <a:lvl1pPr>
              <a:defRPr b="0" i="0">
                <a:latin typeface="Oracle Sans" panose="020B0503020204020204" pitchFamily="34" charset="0"/>
              </a:defRPr>
            </a:lvl1pPr>
            <a:lvl2pPr>
              <a:defRPr b="0" i="0">
                <a:latin typeface="Oracle Sans" panose="020B0503020204020204"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CBADD7B5-9676-40DE-A88A-5EC3D33A6577}"/>
              </a:ext>
            </a:extLst>
          </p:cNvPr>
          <p:cNvSpPr>
            <a:spLocks noGrp="1"/>
          </p:cNvSpPr>
          <p:nvPr>
            <p:ph type="sldNum" sz="quarter" idx="18"/>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7" name="Footer Placeholder 6">
            <a:extLst>
              <a:ext uri="{FF2B5EF4-FFF2-40B4-BE49-F238E27FC236}">
                <a16:creationId xmlns:a16="http://schemas.microsoft.com/office/drawing/2014/main" id="{89C4B030-1E0B-4CB0-87B4-DF607257368B}"/>
              </a:ext>
            </a:extLst>
          </p:cNvPr>
          <p:cNvSpPr>
            <a:spLocks noGrp="1"/>
          </p:cNvSpPr>
          <p:nvPr>
            <p:ph type="ftr" sz="quarter" idx="17"/>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3" name="Date Placeholder 2">
            <a:extLst>
              <a:ext uri="{FF2B5EF4-FFF2-40B4-BE49-F238E27FC236}">
                <a16:creationId xmlns:a16="http://schemas.microsoft.com/office/drawing/2014/main" id="{14EF74DF-FD68-4CDF-B4CE-342E7A165BCB}"/>
              </a:ext>
            </a:extLst>
          </p:cNvPr>
          <p:cNvSpPr>
            <a:spLocks noGrp="1"/>
          </p:cNvSpPr>
          <p:nvPr>
            <p:ph type="dt" sz="half" idx="16"/>
          </p:nvPr>
        </p:nvSpPr>
        <p:spPr/>
        <p:txBody>
          <a:bodyPr/>
          <a:lstStyle>
            <a:lvl1pPr>
              <a:defRPr b="0" i="0">
                <a:latin typeface="Oracle Sans" panose="020B0503020204020204" pitchFamily="34" charset="0"/>
              </a:defRPr>
            </a:lvl1pPr>
          </a:lstStyle>
          <a:p>
            <a:r>
              <a:rPr lang="en-US" dirty="0"/>
              <a:t>[Date]</a:t>
            </a:r>
          </a:p>
        </p:txBody>
      </p:sp>
      <p:pic>
        <p:nvPicPr>
          <p:cNvPr id="23" name="OTag">
            <a:extLst>
              <a:ext uri="{FF2B5EF4-FFF2-40B4-BE49-F238E27FC236}">
                <a16:creationId xmlns:a16="http://schemas.microsoft.com/office/drawing/2014/main" id="{000C5F04-372F-427E-81C5-11434B35699B}"/>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1608" y="6355080"/>
            <a:ext cx="502920" cy="502920"/>
          </a:xfrm>
          <a:prstGeom prst="rect">
            <a:avLst/>
          </a:prstGeom>
        </p:spPr>
      </p:pic>
    </p:spTree>
    <p:extLst>
      <p:ext uri="{BB962C8B-B14F-4D97-AF65-F5344CB8AC3E}">
        <p14:creationId xmlns:p14="http://schemas.microsoft.com/office/powerpoint/2010/main" val="2092501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 - Metric_Pillar">
    <p:spTree>
      <p:nvGrpSpPr>
        <p:cNvPr id="1" name=""/>
        <p:cNvGrpSpPr/>
        <p:nvPr/>
      </p:nvGrpSpPr>
      <p:grpSpPr>
        <a:xfrm>
          <a:off x="0" y="0"/>
          <a:ext cx="0" cy="0"/>
          <a:chOff x="0" y="0"/>
          <a:chExt cx="0" cy="0"/>
        </a:xfrm>
      </p:grpSpPr>
      <p:pic>
        <p:nvPicPr>
          <p:cNvPr id="2" name="BG" descr="A close up of a screen&#10;&#10;Description automatically generated">
            <a:extLst>
              <a:ext uri="{FF2B5EF4-FFF2-40B4-BE49-F238E27FC236}">
                <a16:creationId xmlns:a16="http://schemas.microsoft.com/office/drawing/2014/main" id="{46C4CCF1-21E8-80D2-6974-FF322239CC2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OTag">
            <a:extLst>
              <a:ext uri="{FF2B5EF4-FFF2-40B4-BE49-F238E27FC236}">
                <a16:creationId xmlns:a16="http://schemas.microsoft.com/office/drawing/2014/main" id="{E8A7F756-6885-FD4D-8CAC-01911AF996CA}"/>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9" name="Text Placeholder 4">
            <a:extLst>
              <a:ext uri="{FF2B5EF4-FFF2-40B4-BE49-F238E27FC236}">
                <a16:creationId xmlns:a16="http://schemas.microsoft.com/office/drawing/2014/main" id="{52A6D6F1-EBC4-4335-819B-433720EB173D}"/>
              </a:ext>
            </a:extLst>
          </p:cNvPr>
          <p:cNvSpPr>
            <a:spLocks noGrp="1"/>
          </p:cNvSpPr>
          <p:nvPr>
            <p:ph type="body" sz="quarter" idx="15" hasCustomPrompt="1"/>
          </p:nvPr>
        </p:nvSpPr>
        <p:spPr>
          <a:xfrm>
            <a:off x="723900" y="1600201"/>
            <a:ext cx="5085287" cy="2415700"/>
          </a:xfrm>
        </p:spPr>
        <p:txBody>
          <a:bodyPr anchor="b" anchorCtr="0"/>
          <a:lstStyle>
            <a:lvl1pPr>
              <a:defRPr sz="8000" b="0" i="0">
                <a:solidFill>
                  <a:schemeClr val="tx1"/>
                </a:solidFill>
                <a:latin typeface="Oracle Sans" panose="020B0503020204020204" pitchFamily="34" charset="0"/>
              </a:defRPr>
            </a:lvl1pPr>
          </a:lstStyle>
          <a:p>
            <a:pPr lvl="0"/>
            <a:r>
              <a:rPr lang="en-US"/>
              <a:t>00%</a:t>
            </a:r>
          </a:p>
        </p:txBody>
      </p:sp>
      <p:sp>
        <p:nvSpPr>
          <p:cNvPr id="4" name="Content">
            <a:extLst>
              <a:ext uri="{FF2B5EF4-FFF2-40B4-BE49-F238E27FC236}">
                <a16:creationId xmlns:a16="http://schemas.microsoft.com/office/drawing/2014/main" id="{6FFB33C6-31EA-4D15-AC3F-377D699FA842}"/>
              </a:ext>
            </a:extLst>
          </p:cNvPr>
          <p:cNvSpPr>
            <a:spLocks noGrp="1"/>
          </p:cNvSpPr>
          <p:nvPr>
            <p:ph sz="quarter" idx="14"/>
          </p:nvPr>
        </p:nvSpPr>
        <p:spPr>
          <a:xfrm>
            <a:off x="775226" y="4649788"/>
            <a:ext cx="5072063" cy="1457325"/>
          </a:xfrm>
        </p:spPr>
        <p:txBody>
          <a:bodyPr/>
          <a:lstStyle>
            <a:lvl1pPr>
              <a:defRPr b="0" i="0">
                <a:latin typeface="Oracle Sans" panose="020B0503020204020204" pitchFamily="34" charset="0"/>
              </a:defRPr>
            </a:lvl1pPr>
            <a:lvl2pPr>
              <a:defRPr b="0" i="0">
                <a:latin typeface="Oracle Sans" panose="020B0503020204020204"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BDC2851-E9BE-4691-AE94-635936A66775}"/>
              </a:ext>
            </a:extLst>
          </p:cNvPr>
          <p:cNvSpPr>
            <a:spLocks noGrp="1"/>
          </p:cNvSpPr>
          <p:nvPr>
            <p:ph type="sldNum" sz="quarter" idx="18"/>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84B2DF6E-494A-4D98-888D-68B724E489C5}"/>
              </a:ext>
            </a:extLst>
          </p:cNvPr>
          <p:cNvSpPr>
            <a:spLocks noGrp="1"/>
          </p:cNvSpPr>
          <p:nvPr>
            <p:ph type="ftr" sz="quarter" idx="17"/>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3" name="Date Placeholder 2">
            <a:extLst>
              <a:ext uri="{FF2B5EF4-FFF2-40B4-BE49-F238E27FC236}">
                <a16:creationId xmlns:a16="http://schemas.microsoft.com/office/drawing/2014/main" id="{A558375C-46BC-48EA-9DFC-3DF06967D7C3}"/>
              </a:ext>
            </a:extLst>
          </p:cNvPr>
          <p:cNvSpPr>
            <a:spLocks noGrp="1"/>
          </p:cNvSpPr>
          <p:nvPr>
            <p:ph type="dt" sz="half" idx="16"/>
          </p:nvPr>
        </p:nvSpPr>
        <p:spPr/>
        <p:txBody>
          <a:bodyPr/>
          <a:lstStyle>
            <a:lvl1pPr>
              <a:defRPr b="0" i="0">
                <a:solidFill>
                  <a:srgbClr val="AEA8A2"/>
                </a:solidFill>
                <a:latin typeface="Oracle Sans" panose="020B0503020204020204" pitchFamily="34" charset="0"/>
              </a:defRPr>
            </a:lvl1pPr>
          </a:lstStyle>
          <a:p>
            <a:r>
              <a:rPr lang="en-US" dirty="0"/>
              <a:t>[Date]</a:t>
            </a:r>
          </a:p>
        </p:txBody>
      </p:sp>
      <p:cxnSp>
        <p:nvCxnSpPr>
          <p:cNvPr id="6" name="Accent Mark">
            <a:extLst>
              <a:ext uri="{FF2B5EF4-FFF2-40B4-BE49-F238E27FC236}">
                <a16:creationId xmlns:a16="http://schemas.microsoft.com/office/drawing/2014/main" id="{B8CE1E7B-AA73-6B94-6DB9-84E487353802}"/>
              </a:ext>
              <a:ext uri="{C183D7F6-B498-43B3-948B-1728B52AA6E4}">
                <adec:decorative xmlns:adec="http://schemas.microsoft.com/office/drawing/2017/decorative" val="1"/>
              </a:ext>
            </a:extLst>
          </p:cNvPr>
          <p:cNvCxnSpPr>
            <a:cxnSpLocks/>
          </p:cNvCxnSpPr>
          <p:nvPr userDrawn="1"/>
        </p:nvCxnSpPr>
        <p:spPr>
          <a:xfrm flipH="1">
            <a:off x="775225" y="4241403"/>
            <a:ext cx="301752" cy="0"/>
          </a:xfrm>
          <a:prstGeom prst="line">
            <a:avLst/>
          </a:prstGeom>
          <a:ln w="38100" cap="flat">
            <a:solidFill>
              <a:schemeClr val="accent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20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Abstract Background_Pillar ">
    <p:spTree>
      <p:nvGrpSpPr>
        <p:cNvPr id="1" name=""/>
        <p:cNvGrpSpPr/>
        <p:nvPr/>
      </p:nvGrpSpPr>
      <p:grpSpPr>
        <a:xfrm>
          <a:off x="0" y="0"/>
          <a:ext cx="0" cy="0"/>
          <a:chOff x="0" y="0"/>
          <a:chExt cx="0" cy="0"/>
        </a:xfrm>
      </p:grpSpPr>
      <p:pic>
        <p:nvPicPr>
          <p:cNvPr id="15" name="OTag">
            <a:extLst>
              <a:ext uri="{FF2B5EF4-FFF2-40B4-BE49-F238E27FC236}">
                <a16:creationId xmlns:a16="http://schemas.microsoft.com/office/drawing/2014/main" id="{B620A016-1EBE-426A-BB19-9671229484AF}"/>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7" name="Slide Number Placeholder 6">
            <a:extLst>
              <a:ext uri="{FF2B5EF4-FFF2-40B4-BE49-F238E27FC236}">
                <a16:creationId xmlns:a16="http://schemas.microsoft.com/office/drawing/2014/main" id="{C2993164-8F12-4A57-BCB2-ECAB88B102D4}"/>
              </a:ext>
            </a:extLst>
          </p:cNvPr>
          <p:cNvSpPr>
            <a:spLocks noGrp="1"/>
          </p:cNvSpPr>
          <p:nvPr>
            <p:ph type="sldNum" sz="quarter" idx="12"/>
          </p:nvPr>
        </p:nvSpPr>
        <p:spPr/>
        <p:txBody>
          <a:bodyPr/>
          <a:lstStyle>
            <a:lvl1pPr>
              <a:defRPr b="0" i="0">
                <a:solidFill>
                  <a:srgbClr val="8B8580"/>
                </a:solidFill>
                <a:latin typeface="Oracle Sans" panose="020B0503020204020204" pitchFamily="34" charset="0"/>
              </a:defRPr>
            </a:lvl1pPr>
          </a:lstStyle>
          <a:p>
            <a:fld id="{345D60D9-5372-5F40-9443-0F9AE5BDC3C8}" type="slidenum">
              <a:rPr lang="en-US" smtClean="0"/>
              <a:pPr/>
              <a:t>‹#›</a:t>
            </a:fld>
            <a:endParaRPr lang="en-US" dirty="0"/>
          </a:p>
        </p:txBody>
      </p:sp>
      <p:sp>
        <p:nvSpPr>
          <p:cNvPr id="6" name="Footer Placeholder 5">
            <a:extLst>
              <a:ext uri="{FF2B5EF4-FFF2-40B4-BE49-F238E27FC236}">
                <a16:creationId xmlns:a16="http://schemas.microsoft.com/office/drawing/2014/main" id="{EE548FBC-C180-4348-924F-1AD0DE33EC94}"/>
              </a:ext>
            </a:extLst>
          </p:cNvPr>
          <p:cNvSpPr>
            <a:spLocks noGrp="1"/>
          </p:cNvSpPr>
          <p:nvPr>
            <p:ph type="ftr" sz="quarter" idx="11"/>
          </p:nvPr>
        </p:nvSpPr>
        <p:spPr/>
        <p:txBody>
          <a:bodyPr/>
          <a:lstStyle>
            <a:lvl1pPr>
              <a:defRPr b="0" i="0">
                <a:solidFill>
                  <a:srgbClr val="8B8580"/>
                </a:solidFill>
                <a:latin typeface="Oracle Sans" panose="020B0503020204020204" pitchFamily="34" charset="0"/>
              </a:defRPr>
            </a:lvl1pPr>
          </a:lstStyle>
          <a:p>
            <a:r>
              <a:rPr lang="en-US" dirty="0"/>
              <a:t>Copyright © 2024, Oracle and/or its affiliates</a:t>
            </a:r>
          </a:p>
        </p:txBody>
      </p:sp>
      <p:sp>
        <p:nvSpPr>
          <p:cNvPr id="2" name="Date Placeholder 1">
            <a:extLst>
              <a:ext uri="{FF2B5EF4-FFF2-40B4-BE49-F238E27FC236}">
                <a16:creationId xmlns:a16="http://schemas.microsoft.com/office/drawing/2014/main" id="{AADFA4C3-C577-4944-B23B-0E8CEECA00FE}"/>
              </a:ext>
            </a:extLst>
          </p:cNvPr>
          <p:cNvSpPr>
            <a:spLocks noGrp="1"/>
          </p:cNvSpPr>
          <p:nvPr>
            <p:ph type="dt" sz="half" idx="10"/>
          </p:nvPr>
        </p:nvSpPr>
        <p:spPr/>
        <p:txBody>
          <a:bodyPr/>
          <a:lstStyle>
            <a:lvl1pPr>
              <a:defRPr b="0" i="0">
                <a:solidFill>
                  <a:srgbClr val="8B8580"/>
                </a:solidFill>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228202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Abstract Background_Pillar">
    <p:bg>
      <p:bgRef idx="1001">
        <a:schemeClr val="bg2"/>
      </p:bgRef>
    </p:bg>
    <p:spTree>
      <p:nvGrpSpPr>
        <p:cNvPr id="1" name=""/>
        <p:cNvGrpSpPr/>
        <p:nvPr/>
      </p:nvGrpSpPr>
      <p:grpSpPr>
        <a:xfrm>
          <a:off x="0" y="0"/>
          <a:ext cx="0" cy="0"/>
          <a:chOff x="0" y="0"/>
          <a:chExt cx="0" cy="0"/>
        </a:xfrm>
      </p:grpSpPr>
      <p:pic>
        <p:nvPicPr>
          <p:cNvPr id="15" name="OTag">
            <a:extLst>
              <a:ext uri="{FF2B5EF4-FFF2-40B4-BE49-F238E27FC236}">
                <a16:creationId xmlns:a16="http://schemas.microsoft.com/office/drawing/2014/main" id="{B620A016-1EBE-426A-BB19-9671229484AF}"/>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7" name="Slide Number Placeholder 6">
            <a:extLst>
              <a:ext uri="{FF2B5EF4-FFF2-40B4-BE49-F238E27FC236}">
                <a16:creationId xmlns:a16="http://schemas.microsoft.com/office/drawing/2014/main" id="{C2993164-8F12-4A57-BCB2-ECAB88B102D4}"/>
              </a:ext>
            </a:extLst>
          </p:cNvPr>
          <p:cNvSpPr>
            <a:spLocks noGrp="1"/>
          </p:cNvSpPr>
          <p:nvPr>
            <p:ph type="sldNum" sz="quarter" idx="12"/>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6" name="Footer Placeholder 5">
            <a:extLst>
              <a:ext uri="{FF2B5EF4-FFF2-40B4-BE49-F238E27FC236}">
                <a16:creationId xmlns:a16="http://schemas.microsoft.com/office/drawing/2014/main" id="{EE548FBC-C180-4348-924F-1AD0DE33EC94}"/>
              </a:ext>
            </a:extLst>
          </p:cNvPr>
          <p:cNvSpPr>
            <a:spLocks noGrp="1"/>
          </p:cNvSpPr>
          <p:nvPr>
            <p:ph type="ftr" sz="quarter" idx="11"/>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2" name="Date Placeholder 1">
            <a:extLst>
              <a:ext uri="{FF2B5EF4-FFF2-40B4-BE49-F238E27FC236}">
                <a16:creationId xmlns:a16="http://schemas.microsoft.com/office/drawing/2014/main" id="{AADFA4C3-C577-4944-B23B-0E8CEECA00FE}"/>
              </a:ext>
            </a:extLst>
          </p:cNvPr>
          <p:cNvSpPr>
            <a:spLocks noGrp="1"/>
          </p:cNvSpPr>
          <p:nvPr>
            <p:ph type="dt" sz="half" idx="10"/>
          </p:nvPr>
        </p:nvSpPr>
        <p:spPr/>
        <p:txBody>
          <a:bodyPr/>
          <a:lstStyle>
            <a:lvl1pPr>
              <a:defRPr b="0" i="0">
                <a:solidFill>
                  <a:srgbClr val="AEA8A2"/>
                </a:solidFill>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22388978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AC72D-1F5C-D9A8-6D5D-9AB71661AA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9EC4AB-A4E1-00CB-0043-1A86AB2D0A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863336-92A2-0974-96CE-5F14D99FB0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1A1F8D-D3BF-CDD3-80A0-493255A8DB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207FE9-32E1-4616-8949-C10DFBC8E3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CDA605-AF35-0664-F234-0877114D0C39}"/>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8" name="Footer Placeholder 7">
            <a:extLst>
              <a:ext uri="{FF2B5EF4-FFF2-40B4-BE49-F238E27FC236}">
                <a16:creationId xmlns:a16="http://schemas.microsoft.com/office/drawing/2014/main" id="{ABFCE42D-6AB7-7B44-4C59-3A67E753B5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80E77D-3892-8910-E4E1-B3126ADAC69D}"/>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27433193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peaker_1">
    <p:spTree>
      <p:nvGrpSpPr>
        <p:cNvPr id="1" name=""/>
        <p:cNvGrpSpPr/>
        <p:nvPr/>
      </p:nvGrpSpPr>
      <p:grpSpPr>
        <a:xfrm>
          <a:off x="0" y="0"/>
          <a:ext cx="0" cy="0"/>
          <a:chOff x="0" y="0"/>
          <a:chExt cx="0" cy="0"/>
        </a:xfrm>
      </p:grpSpPr>
      <p:pic>
        <p:nvPicPr>
          <p:cNvPr id="7" name="Glow" descr="A black background with a light&#10;&#10;Description automatically generated">
            <a:extLst>
              <a:ext uri="{FF2B5EF4-FFF2-40B4-BE49-F238E27FC236}">
                <a16:creationId xmlns:a16="http://schemas.microsoft.com/office/drawing/2014/main" id="{90A3541F-A6F6-7DBD-24E0-7B977ED16A8E}"/>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r="56452" b="6810"/>
          <a:stretch/>
        </p:blipFill>
        <p:spPr>
          <a:xfrm>
            <a:off x="0" y="0"/>
            <a:ext cx="4114800" cy="4953000"/>
          </a:xfrm>
          <a:prstGeom prst="rect">
            <a:avLst/>
          </a:prstGeom>
        </p:spPr>
      </p:pic>
      <p:pic>
        <p:nvPicPr>
          <p:cNvPr id="4" name="Bloom" descr="A close-up of a purple and yellow flower&#10;&#10;Description automatically generated">
            <a:extLst>
              <a:ext uri="{FF2B5EF4-FFF2-40B4-BE49-F238E27FC236}">
                <a16:creationId xmlns:a16="http://schemas.microsoft.com/office/drawing/2014/main" id="{1B761F9D-FD9A-9AD6-1FAE-F15B3E7D6B89}"/>
              </a:ext>
            </a:extLst>
          </p:cNvPr>
          <p:cNvPicPr>
            <a:picLocks noGrp="1" noRot="1" noChangeAspec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t="29767" r="59992"/>
          <a:stretch/>
        </p:blipFill>
        <p:spPr>
          <a:xfrm rot="5400000">
            <a:off x="-17421" y="17421"/>
            <a:ext cx="2778044" cy="2743200"/>
          </a:xfrm>
          <a:prstGeom prst="rect">
            <a:avLst/>
          </a:prstGeom>
        </p:spPr>
      </p:pic>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730915" y="1599495"/>
            <a:ext cx="3227476" cy="3247119"/>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730915" y="5145364"/>
            <a:ext cx="3236480" cy="365125"/>
          </a:xfrm>
        </p:spPr>
        <p:txBody>
          <a:bodyPr vert="horz" lIns="0" tIns="0" rIns="0" bIns="0" rtlCol="0" anchor="t" anchorCtr="0">
            <a:noAutofit/>
          </a:bodyPr>
          <a:lstStyle>
            <a:lvl1pPr>
              <a:defRPr lang="en-US" sz="20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730915" y="5509468"/>
            <a:ext cx="3236480" cy="365125"/>
          </a:xfrm>
        </p:spPr>
        <p:txBody>
          <a:bodyPr vert="horz" lIns="0" tIns="0" rIns="0" bIns="0" rtlCol="0" anchor="t" anchorCtr="0">
            <a:noAutofit/>
          </a:bodyPr>
          <a:lstStyle>
            <a:lvl1pPr>
              <a:defRPr lang="en-US"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pic>
        <p:nvPicPr>
          <p:cNvPr id="10" name="OTag">
            <a:extLst>
              <a:ext uri="{FF2B5EF4-FFF2-40B4-BE49-F238E27FC236}">
                <a16:creationId xmlns:a16="http://schemas.microsoft.com/office/drawing/2014/main" id="{ACACB2B4-7B71-9C4C-986F-8528A7AE7392}"/>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16" name="Slide Number Placeholder 7">
            <a:extLst>
              <a:ext uri="{FF2B5EF4-FFF2-40B4-BE49-F238E27FC236}">
                <a16:creationId xmlns:a16="http://schemas.microsoft.com/office/drawing/2014/main" id="{6BEF3F0C-7FEC-7B40-A1F6-8EE025365DEB}"/>
              </a:ext>
            </a:extLst>
          </p:cNvPr>
          <p:cNvSpPr>
            <a:spLocks noGrp="1"/>
          </p:cNvSpPr>
          <p:nvPr>
            <p:ph type="sldNum" sz="quarter" idx="15"/>
          </p:nvPr>
        </p:nvSpPr>
        <p:spPr>
          <a:xfrm>
            <a:off x="762000" y="6423660"/>
            <a:ext cx="365760" cy="365760"/>
          </a:xfrm>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12" name="Footer Placeholder 4">
            <a:extLst>
              <a:ext uri="{FF2B5EF4-FFF2-40B4-BE49-F238E27FC236}">
                <a16:creationId xmlns:a16="http://schemas.microsoft.com/office/drawing/2014/main" id="{8D13E50C-836B-3442-AB9E-EEE2C6593479}"/>
              </a:ext>
            </a:extLst>
          </p:cNvPr>
          <p:cNvSpPr>
            <a:spLocks noGrp="1"/>
          </p:cNvSpPr>
          <p:nvPr>
            <p:ph type="ftr" sz="quarter" idx="11"/>
          </p:nvPr>
        </p:nvSpPr>
        <p:spPr>
          <a:xfrm>
            <a:off x="1127760" y="6423979"/>
            <a:ext cx="5745379" cy="365125"/>
          </a:xfrm>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11" name="Date Placeholder 2">
            <a:extLst>
              <a:ext uri="{FF2B5EF4-FFF2-40B4-BE49-F238E27FC236}">
                <a16:creationId xmlns:a16="http://schemas.microsoft.com/office/drawing/2014/main" id="{BB3B6E64-A4C4-9D46-BFF1-1F043A38E608}"/>
              </a:ext>
            </a:extLst>
          </p:cNvPr>
          <p:cNvSpPr>
            <a:spLocks noGrp="1"/>
          </p:cNvSpPr>
          <p:nvPr>
            <p:ph type="dt" sz="half" idx="14"/>
          </p:nvPr>
        </p:nvSpPr>
        <p:spPr>
          <a:xfrm>
            <a:off x="6873139" y="6425605"/>
            <a:ext cx="2743200" cy="363500"/>
          </a:xfrm>
        </p:spPr>
        <p:txBody>
          <a:bodyPr/>
          <a:lstStyle>
            <a:lvl1pPr>
              <a:defRPr b="0" i="0">
                <a:solidFill>
                  <a:srgbClr val="AEA8A2"/>
                </a:solidFill>
                <a:latin typeface="Oracle Sans" panose="020B0503020204020204" pitchFamily="34" charset="0"/>
              </a:defRPr>
            </a:lvl1pPr>
          </a:lstStyle>
          <a:p>
            <a:r>
              <a:rPr lang="en-US" dirty="0"/>
              <a:t>[Date]</a:t>
            </a:r>
          </a:p>
        </p:txBody>
      </p:sp>
      <p:sp>
        <p:nvSpPr>
          <p:cNvPr id="3" name="Title 1">
            <a:extLst>
              <a:ext uri="{FF2B5EF4-FFF2-40B4-BE49-F238E27FC236}">
                <a16:creationId xmlns:a16="http://schemas.microsoft.com/office/drawing/2014/main" id="{BFE7977F-C91A-8559-36A2-ECAA2ACB98FF}"/>
              </a:ext>
            </a:extLst>
          </p:cNvPr>
          <p:cNvSpPr>
            <a:spLocks noGrp="1"/>
          </p:cNvSpPr>
          <p:nvPr>
            <p:ph type="title" hasCustomPrompt="1"/>
          </p:nvPr>
        </p:nvSpPr>
        <p:spPr>
          <a:xfrm>
            <a:off x="762000" y="2768950"/>
            <a:ext cx="2560320" cy="1320103"/>
          </a:xfrm>
        </p:spPr>
        <p:txBody>
          <a:bodyPr vert="horz" wrap="square" lIns="0" tIns="0" rIns="0" bIns="0" rtlCol="0" anchor="ctr" anchorCtr="0">
            <a:normAutofit/>
          </a:bodyPr>
          <a:lstStyle>
            <a:lvl1pPr marL="0" algn="l" defTabSz="914377" rtl="0" eaLnBrk="1" latinLnBrk="0" hangingPunct="1">
              <a:lnSpc>
                <a:spcPct val="100000"/>
              </a:lnSpc>
              <a:spcBef>
                <a:spcPct val="0"/>
              </a:spcBef>
              <a:buNone/>
              <a:defRPr lang="en-US" sz="4000" b="0" i="0" kern="1200" baseline="0" dirty="0">
                <a:solidFill>
                  <a:schemeClr val="tx1"/>
                </a:solidFill>
                <a:latin typeface="Oracle Sans" panose="020B0503020204020204" pitchFamily="34" charset="0"/>
                <a:ea typeface="+mj-ea"/>
                <a:cs typeface="+mj-cs"/>
              </a:defRPr>
            </a:lvl1pPr>
          </a:lstStyle>
          <a:p>
            <a:pPr marL="0" lvl="0">
              <a:lnSpc>
                <a:spcPct val="100000"/>
              </a:lnSpc>
            </a:pPr>
            <a:r>
              <a:rPr lang="en-US"/>
              <a:t>Speaker</a:t>
            </a:r>
          </a:p>
        </p:txBody>
      </p:sp>
    </p:spTree>
    <p:extLst>
      <p:ext uri="{BB962C8B-B14F-4D97-AF65-F5344CB8AC3E}">
        <p14:creationId xmlns:p14="http://schemas.microsoft.com/office/powerpoint/2010/main" val="89672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peaker_2">
    <p:spTree>
      <p:nvGrpSpPr>
        <p:cNvPr id="1" name=""/>
        <p:cNvGrpSpPr/>
        <p:nvPr/>
      </p:nvGrpSpPr>
      <p:grpSpPr>
        <a:xfrm>
          <a:off x="0" y="0"/>
          <a:ext cx="0" cy="0"/>
          <a:chOff x="0" y="0"/>
          <a:chExt cx="0" cy="0"/>
        </a:xfrm>
      </p:grpSpPr>
      <p:pic>
        <p:nvPicPr>
          <p:cNvPr id="7" name="Glow" descr="A black background with a light&#10;&#10;Description automatically generated">
            <a:extLst>
              <a:ext uri="{FF2B5EF4-FFF2-40B4-BE49-F238E27FC236}">
                <a16:creationId xmlns:a16="http://schemas.microsoft.com/office/drawing/2014/main" id="{7B1D8B2F-F4FE-CE5D-608A-35AA7D52B5A7}"/>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r="56452" b="6810"/>
          <a:stretch/>
        </p:blipFill>
        <p:spPr>
          <a:xfrm>
            <a:off x="0" y="0"/>
            <a:ext cx="4114800" cy="4953000"/>
          </a:xfrm>
          <a:prstGeom prst="rect">
            <a:avLst/>
          </a:prstGeom>
        </p:spPr>
      </p:pic>
      <p:pic>
        <p:nvPicPr>
          <p:cNvPr id="5" name="Bloom" descr="A close-up of a purple and yellow flower&#10;&#10;Description automatically generated">
            <a:extLst>
              <a:ext uri="{FF2B5EF4-FFF2-40B4-BE49-F238E27FC236}">
                <a16:creationId xmlns:a16="http://schemas.microsoft.com/office/drawing/2014/main" id="{1E878B46-DB6D-4DE1-E288-8A1ECF6FD62F}"/>
              </a:ext>
            </a:extLst>
          </p:cNvPr>
          <p:cNvPicPr>
            <a:picLocks noGrp="1" noRot="1" noChangeAspec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t="29767" r="59992"/>
          <a:stretch/>
        </p:blipFill>
        <p:spPr>
          <a:xfrm rot="5400000">
            <a:off x="-17421" y="17421"/>
            <a:ext cx="2778044" cy="2743200"/>
          </a:xfrm>
          <a:prstGeom prst="rect">
            <a:avLst/>
          </a:prstGeom>
        </p:spPr>
      </p:pic>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4408473" y="1599336"/>
            <a:ext cx="3227832" cy="3247119"/>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4408473" y="5145206"/>
            <a:ext cx="3227832" cy="365125"/>
          </a:xfrm>
        </p:spPr>
        <p:txBody>
          <a:bodyPr vert="horz" lIns="0" tIns="0" rIns="0" bIns="0" rtlCol="0" anchor="t" anchorCtr="0">
            <a:noAutofit/>
          </a:bodyPr>
          <a:lstStyle>
            <a:lvl1pPr>
              <a:defRPr lang="en-US" sz="20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4408473" y="5509311"/>
            <a:ext cx="3227832" cy="365125"/>
          </a:xfrm>
        </p:spPr>
        <p:txBody>
          <a:bodyPr vert="horz" lIns="0" tIns="0" rIns="0" bIns="0" rtlCol="0" anchor="t" anchorCtr="0">
            <a:noAutofit/>
          </a:bodyPr>
          <a:lstStyle>
            <a:lvl1pPr>
              <a:defRPr lang="en-US"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pic>
        <p:nvPicPr>
          <p:cNvPr id="10" name="OTag">
            <a:extLst>
              <a:ext uri="{FF2B5EF4-FFF2-40B4-BE49-F238E27FC236}">
                <a16:creationId xmlns:a16="http://schemas.microsoft.com/office/drawing/2014/main" id="{ACACB2B4-7B71-9C4C-986F-8528A7AE7392}"/>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14" name="Date Placeholder 2">
            <a:extLst>
              <a:ext uri="{FF2B5EF4-FFF2-40B4-BE49-F238E27FC236}">
                <a16:creationId xmlns:a16="http://schemas.microsoft.com/office/drawing/2014/main" id="{AE9A0A8C-2E6F-464B-9FD1-B9649E73A5C1}"/>
              </a:ext>
            </a:extLst>
          </p:cNvPr>
          <p:cNvSpPr>
            <a:spLocks noGrp="1"/>
          </p:cNvSpPr>
          <p:nvPr>
            <p:ph type="dt" sz="half" idx="17"/>
          </p:nvPr>
        </p:nvSpPr>
        <p:spPr>
          <a:xfrm>
            <a:off x="6873139" y="6425605"/>
            <a:ext cx="2743200" cy="363500"/>
          </a:xfrm>
        </p:spPr>
        <p:txBody>
          <a:bodyPr/>
          <a:lstStyle>
            <a:lvl1pPr>
              <a:defRPr b="0" i="0">
                <a:solidFill>
                  <a:srgbClr val="AEA8A2"/>
                </a:solidFill>
                <a:latin typeface="Oracle Sans" panose="020B0503020204020204" pitchFamily="34" charset="0"/>
              </a:defRPr>
            </a:lvl1pPr>
          </a:lstStyle>
          <a:p>
            <a:r>
              <a:rPr lang="en-US" dirty="0"/>
              <a:t>[Date]</a:t>
            </a:r>
          </a:p>
        </p:txBody>
      </p:sp>
      <p:sp>
        <p:nvSpPr>
          <p:cNvPr id="15" name="Footer Placeholder 4">
            <a:extLst>
              <a:ext uri="{FF2B5EF4-FFF2-40B4-BE49-F238E27FC236}">
                <a16:creationId xmlns:a16="http://schemas.microsoft.com/office/drawing/2014/main" id="{0CCA3A0C-D472-2543-A7D4-913248392BB8}"/>
              </a:ext>
            </a:extLst>
          </p:cNvPr>
          <p:cNvSpPr>
            <a:spLocks noGrp="1"/>
          </p:cNvSpPr>
          <p:nvPr>
            <p:ph type="ftr" sz="quarter" idx="11"/>
          </p:nvPr>
        </p:nvSpPr>
        <p:spPr>
          <a:xfrm>
            <a:off x="1127760" y="6423979"/>
            <a:ext cx="5745379" cy="365125"/>
          </a:xfrm>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18" name="Slide Number Placeholder 7">
            <a:extLst>
              <a:ext uri="{FF2B5EF4-FFF2-40B4-BE49-F238E27FC236}">
                <a16:creationId xmlns:a16="http://schemas.microsoft.com/office/drawing/2014/main" id="{140478BB-E705-324F-B49B-B24DA1FA107C}"/>
              </a:ext>
            </a:extLst>
          </p:cNvPr>
          <p:cNvSpPr>
            <a:spLocks noGrp="1"/>
          </p:cNvSpPr>
          <p:nvPr>
            <p:ph type="sldNum" sz="quarter" idx="18"/>
          </p:nvPr>
        </p:nvSpPr>
        <p:spPr>
          <a:xfrm>
            <a:off x="762000" y="6423660"/>
            <a:ext cx="365760" cy="365760"/>
          </a:xfrm>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17" name="Picture Placeholder 4">
            <a:extLst>
              <a:ext uri="{FF2B5EF4-FFF2-40B4-BE49-F238E27FC236}">
                <a16:creationId xmlns:a16="http://schemas.microsoft.com/office/drawing/2014/main" id="{AD80FD35-1640-4598-BFDA-3E05A9FCEBBE}"/>
              </a:ext>
            </a:extLst>
          </p:cNvPr>
          <p:cNvSpPr>
            <a:spLocks noGrp="1"/>
          </p:cNvSpPr>
          <p:nvPr>
            <p:ph type="pic" sz="quarter" idx="19"/>
          </p:nvPr>
        </p:nvSpPr>
        <p:spPr>
          <a:xfrm>
            <a:off x="7942248" y="1599336"/>
            <a:ext cx="3227832" cy="3247119"/>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21" name="Text Placeholder 33">
            <a:extLst>
              <a:ext uri="{FF2B5EF4-FFF2-40B4-BE49-F238E27FC236}">
                <a16:creationId xmlns:a16="http://schemas.microsoft.com/office/drawing/2014/main" id="{AF0CFD6E-C443-4D08-B5C0-973C8F72617B}"/>
              </a:ext>
            </a:extLst>
          </p:cNvPr>
          <p:cNvSpPr>
            <a:spLocks noGrp="1"/>
          </p:cNvSpPr>
          <p:nvPr>
            <p:ph type="body" sz="quarter" idx="20" hasCustomPrompt="1"/>
          </p:nvPr>
        </p:nvSpPr>
        <p:spPr>
          <a:xfrm>
            <a:off x="7942248" y="5145206"/>
            <a:ext cx="3227832" cy="365125"/>
          </a:xfrm>
        </p:spPr>
        <p:txBody>
          <a:bodyPr vert="horz" lIns="0" tIns="0" rIns="0" bIns="0" rtlCol="0" anchor="t" anchorCtr="0">
            <a:noAutofit/>
          </a:bodyPr>
          <a:lstStyle>
            <a:lvl1pPr>
              <a:defRPr lang="en-US" sz="20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25" name="Text Placeholder 33">
            <a:extLst>
              <a:ext uri="{FF2B5EF4-FFF2-40B4-BE49-F238E27FC236}">
                <a16:creationId xmlns:a16="http://schemas.microsoft.com/office/drawing/2014/main" id="{F3C3D640-B9ED-4162-9C4F-0F9F774E639B}"/>
              </a:ext>
            </a:extLst>
          </p:cNvPr>
          <p:cNvSpPr>
            <a:spLocks noGrp="1"/>
          </p:cNvSpPr>
          <p:nvPr>
            <p:ph type="body" sz="quarter" idx="21" hasCustomPrompt="1"/>
          </p:nvPr>
        </p:nvSpPr>
        <p:spPr>
          <a:xfrm>
            <a:off x="7942248" y="5509311"/>
            <a:ext cx="3227832" cy="365125"/>
          </a:xfrm>
        </p:spPr>
        <p:txBody>
          <a:bodyPr vert="horz" lIns="0" tIns="0" rIns="0" bIns="0" rtlCol="0" anchor="t" anchorCtr="0">
            <a:noAutofit/>
          </a:bodyPr>
          <a:lstStyle>
            <a:lvl1pPr>
              <a:defRPr lang="en-US"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3" name="Title 1">
            <a:extLst>
              <a:ext uri="{FF2B5EF4-FFF2-40B4-BE49-F238E27FC236}">
                <a16:creationId xmlns:a16="http://schemas.microsoft.com/office/drawing/2014/main" id="{FA370BBE-452B-EC85-5D32-24F212AA5A8F}"/>
              </a:ext>
            </a:extLst>
          </p:cNvPr>
          <p:cNvSpPr>
            <a:spLocks noGrp="1"/>
          </p:cNvSpPr>
          <p:nvPr>
            <p:ph type="title" hasCustomPrompt="1"/>
          </p:nvPr>
        </p:nvSpPr>
        <p:spPr>
          <a:xfrm>
            <a:off x="762000" y="2768950"/>
            <a:ext cx="2560320" cy="1320103"/>
          </a:xfrm>
        </p:spPr>
        <p:txBody>
          <a:bodyPr vert="horz" wrap="square" lIns="0" tIns="0" rIns="0" bIns="0" rtlCol="0" anchor="ctr" anchorCtr="0">
            <a:normAutofit/>
          </a:bodyPr>
          <a:lstStyle>
            <a:lvl1pPr marL="0" algn="l" defTabSz="914377" rtl="0" eaLnBrk="1" latinLnBrk="0" hangingPunct="1">
              <a:lnSpc>
                <a:spcPct val="100000"/>
              </a:lnSpc>
              <a:spcBef>
                <a:spcPct val="0"/>
              </a:spcBef>
              <a:buNone/>
              <a:defRPr lang="en-US" sz="4000" b="0" i="0" kern="1200" baseline="0" dirty="0">
                <a:solidFill>
                  <a:schemeClr val="tx1"/>
                </a:solidFill>
                <a:latin typeface="Oracle Sans" panose="020B0503020204020204" pitchFamily="34" charset="0"/>
                <a:ea typeface="+mj-ea"/>
                <a:cs typeface="+mj-cs"/>
              </a:defRPr>
            </a:lvl1pPr>
          </a:lstStyle>
          <a:p>
            <a:pPr marL="0" lvl="0">
              <a:lnSpc>
                <a:spcPct val="100000"/>
              </a:lnSpc>
            </a:pPr>
            <a:r>
              <a:rPr lang="en-US"/>
              <a:t>Speakers</a:t>
            </a:r>
          </a:p>
        </p:txBody>
      </p:sp>
    </p:spTree>
    <p:extLst>
      <p:ext uri="{BB962C8B-B14F-4D97-AF65-F5344CB8AC3E}">
        <p14:creationId xmlns:p14="http://schemas.microsoft.com/office/powerpoint/2010/main" val="2662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peaker_3">
    <p:spTree>
      <p:nvGrpSpPr>
        <p:cNvPr id="1" name=""/>
        <p:cNvGrpSpPr/>
        <p:nvPr/>
      </p:nvGrpSpPr>
      <p:grpSpPr>
        <a:xfrm>
          <a:off x="0" y="0"/>
          <a:ext cx="0" cy="0"/>
          <a:chOff x="0" y="0"/>
          <a:chExt cx="0" cy="0"/>
        </a:xfrm>
      </p:grpSpPr>
      <p:pic>
        <p:nvPicPr>
          <p:cNvPr id="6" name="Glow" descr="A black background with a light&#10;&#10;Description automatically generated">
            <a:extLst>
              <a:ext uri="{FF2B5EF4-FFF2-40B4-BE49-F238E27FC236}">
                <a16:creationId xmlns:a16="http://schemas.microsoft.com/office/drawing/2014/main" id="{758777EA-4EF8-6D7A-4C8F-04E45223179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r="56452" b="6810"/>
          <a:stretch/>
        </p:blipFill>
        <p:spPr>
          <a:xfrm>
            <a:off x="0" y="0"/>
            <a:ext cx="4114800" cy="4953000"/>
          </a:xfrm>
          <a:prstGeom prst="rect">
            <a:avLst/>
          </a:prstGeom>
        </p:spPr>
      </p:pic>
      <p:pic>
        <p:nvPicPr>
          <p:cNvPr id="3" name="Bloom" descr="A close-up of a purple and yellow flower&#10;&#10;Description automatically generated">
            <a:extLst>
              <a:ext uri="{FF2B5EF4-FFF2-40B4-BE49-F238E27FC236}">
                <a16:creationId xmlns:a16="http://schemas.microsoft.com/office/drawing/2014/main" id="{B7B4E5FF-CD99-B9D1-3171-1CEAA411A57E}"/>
              </a:ext>
            </a:extLst>
          </p:cNvPr>
          <p:cNvPicPr>
            <a:picLocks noGrp="1" noRot="1" noChangeAspec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t="29767" r="59992"/>
          <a:stretch/>
        </p:blipFill>
        <p:spPr>
          <a:xfrm rot="5400000">
            <a:off x="-17421" y="17421"/>
            <a:ext cx="2778044" cy="2743200"/>
          </a:xfrm>
          <a:prstGeom prst="rect">
            <a:avLst/>
          </a:prstGeom>
        </p:spPr>
      </p:pic>
      <p:sp>
        <p:nvSpPr>
          <p:cNvPr id="32" name="Title 1">
            <a:extLst>
              <a:ext uri="{FF2B5EF4-FFF2-40B4-BE49-F238E27FC236}">
                <a16:creationId xmlns:a16="http://schemas.microsoft.com/office/drawing/2014/main" id="{F61107A6-7831-4EC7-8264-2809B94682DD}"/>
              </a:ext>
            </a:extLst>
          </p:cNvPr>
          <p:cNvSpPr>
            <a:spLocks noGrp="1"/>
          </p:cNvSpPr>
          <p:nvPr>
            <p:ph type="title" hasCustomPrompt="1"/>
          </p:nvPr>
        </p:nvSpPr>
        <p:spPr>
          <a:xfrm>
            <a:off x="762000" y="2768950"/>
            <a:ext cx="2560320" cy="1320103"/>
          </a:xfrm>
        </p:spPr>
        <p:txBody>
          <a:bodyPr vert="horz" wrap="square" lIns="0" tIns="0" rIns="0" bIns="0" rtlCol="0" anchor="ctr" anchorCtr="0">
            <a:normAutofit/>
          </a:bodyPr>
          <a:lstStyle>
            <a:lvl1pPr marL="0" algn="l" defTabSz="914377" rtl="0" eaLnBrk="1" latinLnBrk="0" hangingPunct="1">
              <a:lnSpc>
                <a:spcPct val="100000"/>
              </a:lnSpc>
              <a:spcBef>
                <a:spcPct val="0"/>
              </a:spcBef>
              <a:buNone/>
              <a:defRPr lang="en-US" sz="4000" b="0" i="0" kern="1200" baseline="0" dirty="0">
                <a:solidFill>
                  <a:schemeClr val="tx1"/>
                </a:solidFill>
                <a:latin typeface="Oracle Sans" panose="020B0503020204020204" pitchFamily="34" charset="0"/>
                <a:ea typeface="+mj-ea"/>
                <a:cs typeface="+mj-cs"/>
              </a:defRPr>
            </a:lvl1pPr>
          </a:lstStyle>
          <a:p>
            <a:pPr marL="0" lvl="0">
              <a:lnSpc>
                <a:spcPct val="100000"/>
              </a:lnSpc>
            </a:pPr>
            <a:r>
              <a:rPr lang="en-US"/>
              <a:t>Speakers</a:t>
            </a:r>
          </a:p>
        </p:txBody>
      </p:sp>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526127" y="553736"/>
            <a:ext cx="2368296" cy="2331720"/>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526125" y="3180243"/>
            <a:ext cx="2368296" cy="31244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526125" y="3509042"/>
            <a:ext cx="2368296" cy="278431"/>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31" name="Picture Placeholder 4">
            <a:extLst>
              <a:ext uri="{FF2B5EF4-FFF2-40B4-BE49-F238E27FC236}">
                <a16:creationId xmlns:a16="http://schemas.microsoft.com/office/drawing/2014/main" id="{FDC25F51-F732-4DED-B41F-218C4B09A992}"/>
              </a:ext>
            </a:extLst>
          </p:cNvPr>
          <p:cNvSpPr>
            <a:spLocks noGrp="1"/>
          </p:cNvSpPr>
          <p:nvPr>
            <p:ph type="pic" sz="quarter" idx="28"/>
          </p:nvPr>
        </p:nvSpPr>
        <p:spPr>
          <a:xfrm>
            <a:off x="4184631" y="2931568"/>
            <a:ext cx="2368296" cy="2331720"/>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3" name="Text Placeholder 33">
            <a:extLst>
              <a:ext uri="{FF2B5EF4-FFF2-40B4-BE49-F238E27FC236}">
                <a16:creationId xmlns:a16="http://schemas.microsoft.com/office/drawing/2014/main" id="{D1B52A4B-0972-4F91-92C6-8090BEF5CCCB}"/>
              </a:ext>
            </a:extLst>
          </p:cNvPr>
          <p:cNvSpPr>
            <a:spLocks noGrp="1"/>
          </p:cNvSpPr>
          <p:nvPr>
            <p:ph type="body" sz="quarter" idx="29" hasCustomPrompt="1"/>
          </p:nvPr>
        </p:nvSpPr>
        <p:spPr>
          <a:xfrm>
            <a:off x="4184631" y="5558075"/>
            <a:ext cx="2368296" cy="31244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4" name="Text Placeholder 33">
            <a:extLst>
              <a:ext uri="{FF2B5EF4-FFF2-40B4-BE49-F238E27FC236}">
                <a16:creationId xmlns:a16="http://schemas.microsoft.com/office/drawing/2014/main" id="{D6D713D8-07E2-4DC7-808A-1A9CD0EBCC6B}"/>
              </a:ext>
            </a:extLst>
          </p:cNvPr>
          <p:cNvSpPr>
            <a:spLocks noGrp="1"/>
          </p:cNvSpPr>
          <p:nvPr>
            <p:ph type="body" sz="quarter" idx="30" hasCustomPrompt="1"/>
          </p:nvPr>
        </p:nvSpPr>
        <p:spPr>
          <a:xfrm>
            <a:off x="4184631" y="5886874"/>
            <a:ext cx="2368296" cy="278431"/>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35" name="Picture Placeholder 4">
            <a:extLst>
              <a:ext uri="{FF2B5EF4-FFF2-40B4-BE49-F238E27FC236}">
                <a16:creationId xmlns:a16="http://schemas.microsoft.com/office/drawing/2014/main" id="{D54CB0FE-E711-41BE-AE1E-539BC7B7761E}"/>
              </a:ext>
            </a:extLst>
          </p:cNvPr>
          <p:cNvSpPr>
            <a:spLocks noGrp="1"/>
          </p:cNvSpPr>
          <p:nvPr>
            <p:ph type="pic" sz="quarter" idx="31"/>
          </p:nvPr>
        </p:nvSpPr>
        <p:spPr>
          <a:xfrm>
            <a:off x="8888267" y="2931568"/>
            <a:ext cx="2368296" cy="2331720"/>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6" name="Text Placeholder 33">
            <a:extLst>
              <a:ext uri="{FF2B5EF4-FFF2-40B4-BE49-F238E27FC236}">
                <a16:creationId xmlns:a16="http://schemas.microsoft.com/office/drawing/2014/main" id="{C9D94F0F-A124-427C-8B51-4EA7A2DA41ED}"/>
              </a:ext>
            </a:extLst>
          </p:cNvPr>
          <p:cNvSpPr>
            <a:spLocks noGrp="1"/>
          </p:cNvSpPr>
          <p:nvPr>
            <p:ph type="body" sz="quarter" idx="32" hasCustomPrompt="1"/>
          </p:nvPr>
        </p:nvSpPr>
        <p:spPr>
          <a:xfrm>
            <a:off x="8888267" y="5558075"/>
            <a:ext cx="2368296" cy="31244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9" name="Text Placeholder 33">
            <a:extLst>
              <a:ext uri="{FF2B5EF4-FFF2-40B4-BE49-F238E27FC236}">
                <a16:creationId xmlns:a16="http://schemas.microsoft.com/office/drawing/2014/main" id="{D51FC9E3-DCC2-4D0A-80C8-4CB3924EC6CD}"/>
              </a:ext>
            </a:extLst>
          </p:cNvPr>
          <p:cNvSpPr>
            <a:spLocks noGrp="1"/>
          </p:cNvSpPr>
          <p:nvPr>
            <p:ph type="body" sz="quarter" idx="33" hasCustomPrompt="1"/>
          </p:nvPr>
        </p:nvSpPr>
        <p:spPr>
          <a:xfrm>
            <a:off x="8888267" y="5886874"/>
            <a:ext cx="2368296" cy="278431"/>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pic>
        <p:nvPicPr>
          <p:cNvPr id="10" name="OTag">
            <a:extLst>
              <a:ext uri="{FF2B5EF4-FFF2-40B4-BE49-F238E27FC236}">
                <a16:creationId xmlns:a16="http://schemas.microsoft.com/office/drawing/2014/main" id="{ACACB2B4-7B71-9C4C-986F-8528A7AE7392}"/>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28" name="Slide Number Placeholder 7">
            <a:extLst>
              <a:ext uri="{FF2B5EF4-FFF2-40B4-BE49-F238E27FC236}">
                <a16:creationId xmlns:a16="http://schemas.microsoft.com/office/drawing/2014/main" id="{CCE5764A-5EC9-494B-88D0-11780F6D87F6}"/>
              </a:ext>
            </a:extLst>
          </p:cNvPr>
          <p:cNvSpPr>
            <a:spLocks noGrp="1"/>
          </p:cNvSpPr>
          <p:nvPr>
            <p:ph type="sldNum" sz="quarter" idx="27"/>
          </p:nvPr>
        </p:nvSpPr>
        <p:spPr>
          <a:xfrm>
            <a:off x="762000" y="6423660"/>
            <a:ext cx="365760" cy="365760"/>
          </a:xfrm>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27" name="Footer Placeholder 4">
            <a:extLst>
              <a:ext uri="{FF2B5EF4-FFF2-40B4-BE49-F238E27FC236}">
                <a16:creationId xmlns:a16="http://schemas.microsoft.com/office/drawing/2014/main" id="{09EAFC18-8AC9-5F4E-8D9A-1326DF8761C0}"/>
              </a:ext>
            </a:extLst>
          </p:cNvPr>
          <p:cNvSpPr>
            <a:spLocks noGrp="1"/>
          </p:cNvSpPr>
          <p:nvPr>
            <p:ph type="ftr" sz="quarter" idx="11"/>
          </p:nvPr>
        </p:nvSpPr>
        <p:spPr>
          <a:xfrm>
            <a:off x="1127760" y="6423979"/>
            <a:ext cx="5745379" cy="365125"/>
          </a:xfrm>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17" name="Date Placeholder 2">
            <a:extLst>
              <a:ext uri="{FF2B5EF4-FFF2-40B4-BE49-F238E27FC236}">
                <a16:creationId xmlns:a16="http://schemas.microsoft.com/office/drawing/2014/main" id="{11198CAC-E69F-F549-A18A-1BAE46DA122B}"/>
              </a:ext>
            </a:extLst>
          </p:cNvPr>
          <p:cNvSpPr>
            <a:spLocks noGrp="1"/>
          </p:cNvSpPr>
          <p:nvPr>
            <p:ph type="dt" sz="half" idx="26"/>
          </p:nvPr>
        </p:nvSpPr>
        <p:spPr>
          <a:xfrm>
            <a:off x="6873139" y="6425605"/>
            <a:ext cx="2743200" cy="363500"/>
          </a:xfrm>
        </p:spPr>
        <p:txBody>
          <a:bodyPr/>
          <a:lstStyle>
            <a:lvl1pPr>
              <a:defRPr b="0" i="0">
                <a:solidFill>
                  <a:srgbClr val="AEA8A2"/>
                </a:solidFill>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2611160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7362">
          <p15:clr>
            <a:srgbClr val="FBAE40"/>
          </p15:clr>
        </p15:guide>
        <p15:guide id="2" pos="56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peaker_4">
    <p:spTree>
      <p:nvGrpSpPr>
        <p:cNvPr id="1" name=""/>
        <p:cNvGrpSpPr/>
        <p:nvPr/>
      </p:nvGrpSpPr>
      <p:grpSpPr>
        <a:xfrm>
          <a:off x="0" y="0"/>
          <a:ext cx="0" cy="0"/>
          <a:chOff x="0" y="0"/>
          <a:chExt cx="0" cy="0"/>
        </a:xfrm>
      </p:grpSpPr>
      <p:pic>
        <p:nvPicPr>
          <p:cNvPr id="5" name="Glow" descr="A black background with a light&#10;&#10;Description automatically generated">
            <a:extLst>
              <a:ext uri="{FF2B5EF4-FFF2-40B4-BE49-F238E27FC236}">
                <a16:creationId xmlns:a16="http://schemas.microsoft.com/office/drawing/2014/main" id="{A0D5B043-F9B0-A26C-404D-D7088D3ACAD8}"/>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r="56452" b="6810"/>
          <a:stretch/>
        </p:blipFill>
        <p:spPr>
          <a:xfrm>
            <a:off x="0" y="0"/>
            <a:ext cx="4114800" cy="4953000"/>
          </a:xfrm>
          <a:prstGeom prst="rect">
            <a:avLst/>
          </a:prstGeom>
        </p:spPr>
      </p:pic>
      <p:pic>
        <p:nvPicPr>
          <p:cNvPr id="3" name="Bloom" descr="A close-up of a purple and yellow flower&#10;&#10;Description automatically generated">
            <a:extLst>
              <a:ext uri="{FF2B5EF4-FFF2-40B4-BE49-F238E27FC236}">
                <a16:creationId xmlns:a16="http://schemas.microsoft.com/office/drawing/2014/main" id="{609B6DEE-CF9C-1976-3819-2E24483B02FE}"/>
              </a:ext>
            </a:extLst>
          </p:cNvPr>
          <p:cNvPicPr>
            <a:picLocks noGrp="1" noRot="1" noChangeAspec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t="29767" r="59992"/>
          <a:stretch/>
        </p:blipFill>
        <p:spPr>
          <a:xfrm rot="5400000">
            <a:off x="-17421" y="17421"/>
            <a:ext cx="2778044" cy="2743200"/>
          </a:xfrm>
          <a:prstGeom prst="rect">
            <a:avLst/>
          </a:prstGeom>
        </p:spPr>
      </p:pic>
      <p:sp>
        <p:nvSpPr>
          <p:cNvPr id="19" name="Picture Placeholder 4">
            <a:extLst>
              <a:ext uri="{FF2B5EF4-FFF2-40B4-BE49-F238E27FC236}">
                <a16:creationId xmlns:a16="http://schemas.microsoft.com/office/drawing/2014/main" id="{DEEA7EE7-413E-4F05-94D2-2DA6180164CA}"/>
              </a:ext>
            </a:extLst>
          </p:cNvPr>
          <p:cNvSpPr>
            <a:spLocks noGrp="1"/>
          </p:cNvSpPr>
          <p:nvPr>
            <p:ph type="pic" sz="quarter" idx="10"/>
          </p:nvPr>
        </p:nvSpPr>
        <p:spPr>
          <a:xfrm>
            <a:off x="6182565" y="719221"/>
            <a:ext cx="1920240" cy="1921744"/>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7" name="Text Placeholder 33">
            <a:extLst>
              <a:ext uri="{FF2B5EF4-FFF2-40B4-BE49-F238E27FC236}">
                <a16:creationId xmlns:a16="http://schemas.microsoft.com/office/drawing/2014/main" id="{4B94D438-35CF-4631-8709-33AB89A0307E}"/>
              </a:ext>
            </a:extLst>
          </p:cNvPr>
          <p:cNvSpPr>
            <a:spLocks noGrp="1"/>
          </p:cNvSpPr>
          <p:nvPr>
            <p:ph type="body" sz="quarter" idx="12" hasCustomPrompt="1"/>
          </p:nvPr>
        </p:nvSpPr>
        <p:spPr>
          <a:xfrm>
            <a:off x="6182567" y="2753768"/>
            <a:ext cx="1920240" cy="29806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8" name="Text Placeholder 33">
            <a:extLst>
              <a:ext uri="{FF2B5EF4-FFF2-40B4-BE49-F238E27FC236}">
                <a16:creationId xmlns:a16="http://schemas.microsoft.com/office/drawing/2014/main" id="{F34D25E2-243D-4B96-8C35-F96C56B3482F}"/>
              </a:ext>
            </a:extLst>
          </p:cNvPr>
          <p:cNvSpPr>
            <a:spLocks noGrp="1"/>
          </p:cNvSpPr>
          <p:nvPr>
            <p:ph type="body" sz="quarter" idx="13" hasCustomPrompt="1"/>
          </p:nvPr>
        </p:nvSpPr>
        <p:spPr>
          <a:xfrm>
            <a:off x="6182567" y="3101575"/>
            <a:ext cx="1920240" cy="248992"/>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50" name="Picture Placeholder 4">
            <a:extLst>
              <a:ext uri="{FF2B5EF4-FFF2-40B4-BE49-F238E27FC236}">
                <a16:creationId xmlns:a16="http://schemas.microsoft.com/office/drawing/2014/main" id="{13E21815-6A02-4A6A-80C9-0617BE9066A4}"/>
              </a:ext>
            </a:extLst>
          </p:cNvPr>
          <p:cNvSpPr>
            <a:spLocks noGrp="1"/>
          </p:cNvSpPr>
          <p:nvPr>
            <p:ph type="pic" sz="quarter" idx="16"/>
          </p:nvPr>
        </p:nvSpPr>
        <p:spPr>
          <a:xfrm>
            <a:off x="8993647" y="719221"/>
            <a:ext cx="1920240" cy="1921744"/>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22" name="Text Placeholder 33">
            <a:extLst>
              <a:ext uri="{FF2B5EF4-FFF2-40B4-BE49-F238E27FC236}">
                <a16:creationId xmlns:a16="http://schemas.microsoft.com/office/drawing/2014/main" id="{B1E285A0-A2E7-DE49-A7D9-B15F13096B4D}"/>
              </a:ext>
            </a:extLst>
          </p:cNvPr>
          <p:cNvSpPr>
            <a:spLocks noGrp="1"/>
          </p:cNvSpPr>
          <p:nvPr>
            <p:ph type="body" sz="quarter" idx="23" hasCustomPrompt="1"/>
          </p:nvPr>
        </p:nvSpPr>
        <p:spPr>
          <a:xfrm>
            <a:off x="8993647" y="2753768"/>
            <a:ext cx="1920240" cy="29806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23" name="Text Placeholder 33">
            <a:extLst>
              <a:ext uri="{FF2B5EF4-FFF2-40B4-BE49-F238E27FC236}">
                <a16:creationId xmlns:a16="http://schemas.microsoft.com/office/drawing/2014/main" id="{824EDADA-2643-C24E-A532-5AF7FDEFBB0A}"/>
              </a:ext>
            </a:extLst>
          </p:cNvPr>
          <p:cNvSpPr>
            <a:spLocks noGrp="1"/>
          </p:cNvSpPr>
          <p:nvPr>
            <p:ph type="body" sz="quarter" idx="24" hasCustomPrompt="1"/>
          </p:nvPr>
        </p:nvSpPr>
        <p:spPr>
          <a:xfrm>
            <a:off x="8993647" y="3101575"/>
            <a:ext cx="1920240" cy="248992"/>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30" name="Picture Placeholder 4">
            <a:extLst>
              <a:ext uri="{FF2B5EF4-FFF2-40B4-BE49-F238E27FC236}">
                <a16:creationId xmlns:a16="http://schemas.microsoft.com/office/drawing/2014/main" id="{EFC6E2D0-3B2A-2942-B1BA-2FB20BD0EEC6}"/>
              </a:ext>
            </a:extLst>
          </p:cNvPr>
          <p:cNvSpPr>
            <a:spLocks noGrp="1"/>
          </p:cNvSpPr>
          <p:nvPr>
            <p:ph type="pic" sz="quarter" idx="27"/>
          </p:nvPr>
        </p:nvSpPr>
        <p:spPr>
          <a:xfrm>
            <a:off x="6182565" y="3761433"/>
            <a:ext cx="1920240" cy="1921744"/>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28" name="Text Placeholder 33">
            <a:extLst>
              <a:ext uri="{FF2B5EF4-FFF2-40B4-BE49-F238E27FC236}">
                <a16:creationId xmlns:a16="http://schemas.microsoft.com/office/drawing/2014/main" id="{C58C0826-10EF-F849-A3C1-413E3484114A}"/>
              </a:ext>
            </a:extLst>
          </p:cNvPr>
          <p:cNvSpPr>
            <a:spLocks noGrp="1"/>
          </p:cNvSpPr>
          <p:nvPr>
            <p:ph type="body" sz="quarter" idx="25" hasCustomPrompt="1"/>
          </p:nvPr>
        </p:nvSpPr>
        <p:spPr>
          <a:xfrm>
            <a:off x="6182567" y="5795980"/>
            <a:ext cx="1920240" cy="29806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29" name="Text Placeholder 33">
            <a:extLst>
              <a:ext uri="{FF2B5EF4-FFF2-40B4-BE49-F238E27FC236}">
                <a16:creationId xmlns:a16="http://schemas.microsoft.com/office/drawing/2014/main" id="{31FE92C1-9507-1C45-8CA1-FA2A0EA3FCED}"/>
              </a:ext>
            </a:extLst>
          </p:cNvPr>
          <p:cNvSpPr>
            <a:spLocks noGrp="1"/>
          </p:cNvSpPr>
          <p:nvPr>
            <p:ph type="body" sz="quarter" idx="26" hasCustomPrompt="1"/>
          </p:nvPr>
        </p:nvSpPr>
        <p:spPr>
          <a:xfrm>
            <a:off x="6182567" y="6143787"/>
            <a:ext cx="1920240" cy="248992"/>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31" name="Picture Placeholder 4">
            <a:extLst>
              <a:ext uri="{FF2B5EF4-FFF2-40B4-BE49-F238E27FC236}">
                <a16:creationId xmlns:a16="http://schemas.microsoft.com/office/drawing/2014/main" id="{ED40B0E3-F4BB-EC49-8D7A-713B54016EEA}"/>
              </a:ext>
            </a:extLst>
          </p:cNvPr>
          <p:cNvSpPr>
            <a:spLocks noGrp="1"/>
          </p:cNvSpPr>
          <p:nvPr>
            <p:ph type="pic" sz="quarter" idx="28"/>
          </p:nvPr>
        </p:nvSpPr>
        <p:spPr>
          <a:xfrm>
            <a:off x="8993647" y="3761433"/>
            <a:ext cx="1920240" cy="1921744"/>
          </a:xfrm>
        </p:spPr>
        <p:txBody>
          <a:bodyPr/>
          <a:lstStyle>
            <a:lvl1pPr>
              <a:defRPr b="0" i="0">
                <a:solidFill>
                  <a:schemeClr val="tx1"/>
                </a:solidFill>
                <a:latin typeface="Oracle Sans" panose="020B0503020204020204" pitchFamily="34" charset="0"/>
              </a:defRPr>
            </a:lvl1pPr>
          </a:lstStyle>
          <a:p>
            <a:r>
              <a:rPr lang="en-US" dirty="0"/>
              <a:t>Click icon to add picture</a:t>
            </a:r>
          </a:p>
        </p:txBody>
      </p:sp>
      <p:sp>
        <p:nvSpPr>
          <p:cNvPr id="32" name="Text Placeholder 33">
            <a:extLst>
              <a:ext uri="{FF2B5EF4-FFF2-40B4-BE49-F238E27FC236}">
                <a16:creationId xmlns:a16="http://schemas.microsoft.com/office/drawing/2014/main" id="{75EA1EAA-9631-6446-9C35-80FDF680DE0B}"/>
              </a:ext>
            </a:extLst>
          </p:cNvPr>
          <p:cNvSpPr>
            <a:spLocks noGrp="1"/>
          </p:cNvSpPr>
          <p:nvPr>
            <p:ph type="body" sz="quarter" idx="29" hasCustomPrompt="1"/>
          </p:nvPr>
        </p:nvSpPr>
        <p:spPr>
          <a:xfrm>
            <a:off x="8993647" y="5795980"/>
            <a:ext cx="1920240" cy="298064"/>
          </a:xfrm>
        </p:spPr>
        <p:txBody>
          <a:bodyPr vert="horz" lIns="0" tIns="0" rIns="0" bIns="0" rtlCol="0" anchor="t" anchorCtr="0">
            <a:noAutofit/>
          </a:bodyPr>
          <a:lstStyle>
            <a:lvl1pPr>
              <a:defRPr lang="en-US" sz="1600" b="0" dirty="0">
                <a:solidFill>
                  <a:schemeClr val="tx1"/>
                </a:solidFill>
                <a:latin typeface="Oracle Sans Extra Bold" panose="020B0803020204020204" pitchFamily="34" charset="0"/>
                <a:ea typeface="+mj-ea"/>
                <a:cs typeface="Oracle Sans Extra Bold" panose="020B0803020204020204" pitchFamily="34" charset="0"/>
              </a:defRPr>
            </a:lvl1pPr>
          </a:lstStyle>
          <a:p>
            <a:pPr lvl="0">
              <a:spcBef>
                <a:spcPct val="0"/>
              </a:spcBef>
            </a:pPr>
            <a:r>
              <a:rPr lang="en-US"/>
              <a:t>Add speaker name</a:t>
            </a:r>
          </a:p>
        </p:txBody>
      </p:sp>
      <p:sp>
        <p:nvSpPr>
          <p:cNvPr id="33" name="Text Placeholder 33">
            <a:extLst>
              <a:ext uri="{FF2B5EF4-FFF2-40B4-BE49-F238E27FC236}">
                <a16:creationId xmlns:a16="http://schemas.microsoft.com/office/drawing/2014/main" id="{D9FA6B46-487D-254B-8AB6-DCB6C449BF8B}"/>
              </a:ext>
            </a:extLst>
          </p:cNvPr>
          <p:cNvSpPr>
            <a:spLocks noGrp="1"/>
          </p:cNvSpPr>
          <p:nvPr>
            <p:ph type="body" sz="quarter" idx="30" hasCustomPrompt="1"/>
          </p:nvPr>
        </p:nvSpPr>
        <p:spPr>
          <a:xfrm>
            <a:off x="8993647" y="6143787"/>
            <a:ext cx="1920240" cy="248992"/>
          </a:xfrm>
        </p:spPr>
        <p:txBody>
          <a:bodyPr vert="horz" lIns="0" tIns="0" rIns="0" bIns="0" rtlCol="0" anchor="t" anchorCtr="0">
            <a:noAutofit/>
          </a:bodyPr>
          <a:lstStyle>
            <a:lvl1pPr>
              <a:defRPr lang="en-US" sz="1400" b="0" i="0" dirty="0">
                <a:solidFill>
                  <a:schemeClr val="tx1"/>
                </a:solidFill>
                <a:latin typeface="Oracle Sans" panose="020B0503020204020204" pitchFamily="34" charset="0"/>
                <a:ea typeface="+mj-ea"/>
                <a:cs typeface="Oracle Sans Extra Bold" panose="020B0503020204020204" pitchFamily="34" charset="0"/>
              </a:defRPr>
            </a:lvl1pPr>
          </a:lstStyle>
          <a:p>
            <a:pPr lvl="0">
              <a:spcBef>
                <a:spcPct val="0"/>
              </a:spcBef>
            </a:pPr>
            <a:r>
              <a:rPr lang="en-US"/>
              <a:t>Add speaker title</a:t>
            </a:r>
          </a:p>
        </p:txBody>
      </p:sp>
      <p:sp>
        <p:nvSpPr>
          <p:cNvPr id="27" name="Slide Number Placeholder 7">
            <a:extLst>
              <a:ext uri="{FF2B5EF4-FFF2-40B4-BE49-F238E27FC236}">
                <a16:creationId xmlns:a16="http://schemas.microsoft.com/office/drawing/2014/main" id="{46E86DE0-FE7C-744D-970D-9696DFAA28E1}"/>
              </a:ext>
            </a:extLst>
          </p:cNvPr>
          <p:cNvSpPr>
            <a:spLocks noGrp="1"/>
          </p:cNvSpPr>
          <p:nvPr>
            <p:ph type="sldNum" sz="quarter" idx="32"/>
          </p:nvPr>
        </p:nvSpPr>
        <p:spPr>
          <a:xfrm>
            <a:off x="762000" y="6423660"/>
            <a:ext cx="365760" cy="365760"/>
          </a:xfrm>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24" name="Footer Placeholder 4">
            <a:extLst>
              <a:ext uri="{FF2B5EF4-FFF2-40B4-BE49-F238E27FC236}">
                <a16:creationId xmlns:a16="http://schemas.microsoft.com/office/drawing/2014/main" id="{DBF80D77-FE9A-BC48-9AF3-ED3B5FF0640B}"/>
              </a:ext>
            </a:extLst>
          </p:cNvPr>
          <p:cNvSpPr>
            <a:spLocks noGrp="1"/>
          </p:cNvSpPr>
          <p:nvPr>
            <p:ph type="ftr" sz="quarter" idx="11"/>
          </p:nvPr>
        </p:nvSpPr>
        <p:spPr>
          <a:xfrm>
            <a:off x="1127760" y="6423979"/>
            <a:ext cx="5745379" cy="365125"/>
          </a:xfrm>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20" name="Date Placeholder 2">
            <a:extLst>
              <a:ext uri="{FF2B5EF4-FFF2-40B4-BE49-F238E27FC236}">
                <a16:creationId xmlns:a16="http://schemas.microsoft.com/office/drawing/2014/main" id="{21220CCC-C0DB-D44E-99CA-7713C5EFAE7B}"/>
              </a:ext>
            </a:extLst>
          </p:cNvPr>
          <p:cNvSpPr>
            <a:spLocks noGrp="1"/>
          </p:cNvSpPr>
          <p:nvPr>
            <p:ph type="dt" sz="half" idx="31"/>
          </p:nvPr>
        </p:nvSpPr>
        <p:spPr>
          <a:xfrm>
            <a:off x="6873139" y="6425605"/>
            <a:ext cx="2743200" cy="363500"/>
          </a:xfrm>
        </p:spPr>
        <p:txBody>
          <a:bodyPr/>
          <a:lstStyle>
            <a:lvl1pPr>
              <a:defRPr b="0" i="0">
                <a:solidFill>
                  <a:srgbClr val="AEA8A2"/>
                </a:solidFill>
                <a:latin typeface="Oracle Sans" panose="020B0503020204020204" pitchFamily="34" charset="0"/>
              </a:defRPr>
            </a:lvl1pPr>
          </a:lstStyle>
          <a:p>
            <a:r>
              <a:rPr lang="en-US" dirty="0"/>
              <a:t>[Date]</a:t>
            </a:r>
          </a:p>
        </p:txBody>
      </p:sp>
      <p:pic>
        <p:nvPicPr>
          <p:cNvPr id="10" name="OTag">
            <a:extLst>
              <a:ext uri="{FF2B5EF4-FFF2-40B4-BE49-F238E27FC236}">
                <a16:creationId xmlns:a16="http://schemas.microsoft.com/office/drawing/2014/main" id="{ACACB2B4-7B71-9C4C-986F-8528A7AE7392}"/>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2" name="Title 1">
            <a:extLst>
              <a:ext uri="{FF2B5EF4-FFF2-40B4-BE49-F238E27FC236}">
                <a16:creationId xmlns:a16="http://schemas.microsoft.com/office/drawing/2014/main" id="{173C538E-5A8B-EB91-E397-193CD5FFADA9}"/>
              </a:ext>
            </a:extLst>
          </p:cNvPr>
          <p:cNvSpPr>
            <a:spLocks noGrp="1"/>
          </p:cNvSpPr>
          <p:nvPr>
            <p:ph type="title" hasCustomPrompt="1"/>
          </p:nvPr>
        </p:nvSpPr>
        <p:spPr>
          <a:xfrm>
            <a:off x="762000" y="2768950"/>
            <a:ext cx="2560320" cy="1320103"/>
          </a:xfrm>
        </p:spPr>
        <p:txBody>
          <a:bodyPr vert="horz" wrap="square" lIns="0" tIns="0" rIns="0" bIns="0" rtlCol="0" anchor="ctr" anchorCtr="0">
            <a:normAutofit/>
          </a:bodyPr>
          <a:lstStyle>
            <a:lvl1pPr marL="0" algn="l" defTabSz="914377" rtl="0" eaLnBrk="1" latinLnBrk="0" hangingPunct="1">
              <a:lnSpc>
                <a:spcPct val="100000"/>
              </a:lnSpc>
              <a:spcBef>
                <a:spcPct val="0"/>
              </a:spcBef>
              <a:buNone/>
              <a:defRPr lang="en-US" sz="4000" b="0" i="0" kern="1200" baseline="0" dirty="0">
                <a:solidFill>
                  <a:schemeClr val="tx1"/>
                </a:solidFill>
                <a:latin typeface="Oracle Sans" panose="020B0503020204020204" pitchFamily="34" charset="0"/>
                <a:ea typeface="+mj-ea"/>
                <a:cs typeface="+mj-cs"/>
              </a:defRPr>
            </a:lvl1pPr>
          </a:lstStyle>
          <a:p>
            <a:pPr marL="0" lvl="0">
              <a:lnSpc>
                <a:spcPct val="100000"/>
              </a:lnSpc>
            </a:pPr>
            <a:r>
              <a:rPr lang="en-US"/>
              <a:t>Speakers</a:t>
            </a:r>
          </a:p>
        </p:txBody>
      </p:sp>
    </p:spTree>
    <p:extLst>
      <p:ext uri="{BB962C8B-B14F-4D97-AF65-F5344CB8AC3E}">
        <p14:creationId xmlns:p14="http://schemas.microsoft.com/office/powerpoint/2010/main" val="216152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pic>
        <p:nvPicPr>
          <p:cNvPr id="4" name="Illustration">
            <a:extLst>
              <a:ext uri="{FF2B5EF4-FFF2-40B4-BE49-F238E27FC236}">
                <a16:creationId xmlns:a16="http://schemas.microsoft.com/office/drawing/2014/main" id="{7F6A0B0D-9890-B044-B4D0-946D1FDB96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screen">
            <a:extLst>
              <a:ext uri="{28A0092B-C50C-407E-A947-70E740481C1C}">
                <a14:useLocalDpi xmlns:a14="http://schemas.microsoft.com/office/drawing/2010/main"/>
              </a:ext>
            </a:extLst>
          </a:blip>
          <a:srcRect/>
          <a:stretch/>
        </p:blipFill>
        <p:spPr bwMode="invGray">
          <a:xfrm>
            <a:off x="0" y="0"/>
            <a:ext cx="12192000" cy="6858000"/>
          </a:xfrm>
          <a:prstGeom prst="rect">
            <a:avLst/>
          </a:prstGeom>
        </p:spPr>
      </p:pic>
      <p:sp>
        <p:nvSpPr>
          <p:cNvPr id="5" name="TextBox 4">
            <a:extLst>
              <a:ext uri="{FF2B5EF4-FFF2-40B4-BE49-F238E27FC236}">
                <a16:creationId xmlns:a16="http://schemas.microsoft.com/office/drawing/2014/main" id="{1138CAED-6966-416F-96DE-48D3061CAD63}"/>
              </a:ext>
            </a:extLst>
          </p:cNvPr>
          <p:cNvSpPr txBox="1">
            <a:spLocks noGrp="1" noRot="1" noMove="1" noResize="1" noEditPoints="1" noAdjustHandles="1" noChangeArrowheads="1" noChangeShapeType="1"/>
          </p:cNvSpPr>
          <p:nvPr userDrawn="1"/>
        </p:nvSpPr>
        <p:spPr>
          <a:xfrm>
            <a:off x="768877" y="1828800"/>
            <a:ext cx="6407244" cy="2279335"/>
          </a:xfrm>
          <a:prstGeom prst="rect">
            <a:avLst/>
          </a:prstGeom>
        </p:spPr>
        <p:txBody>
          <a:bodyPr vert="horz" lIns="0" tIns="0" rIns="0" bIns="0" rtlCol="0" anchor="b">
            <a:noAutofit/>
          </a:bodyPr>
          <a:lstStyle>
            <a:lvl1pPr>
              <a:lnSpc>
                <a:spcPct val="100000"/>
              </a:lnSpc>
              <a:spcBef>
                <a:spcPct val="0"/>
              </a:spcBef>
              <a:buNone/>
              <a:defRPr lang="en-US" sz="3000" b="0" i="0" baseline="0" dirty="0">
                <a:latin typeface="+mj-lt"/>
                <a:cs typeface="+mj-cs"/>
              </a:defRPr>
            </a:lvl1pPr>
          </a:lstStyle>
          <a:p>
            <a:pPr lvl="0"/>
            <a:r>
              <a:rPr lang="en-US" sz="3000" b="0" i="0" dirty="0">
                <a:latin typeface="Oracle Sans" panose="020B0503020204020204" pitchFamily="34" charset="0"/>
              </a:rPr>
              <a:t>Our mission is to help people see data in new ways, discover insights,</a:t>
            </a:r>
            <a:br>
              <a:rPr lang="en-US" sz="3000" b="0" i="0" dirty="0">
                <a:latin typeface="Oracle Sans" panose="020B0503020204020204" pitchFamily="34" charset="0"/>
              </a:rPr>
            </a:br>
            <a:r>
              <a:rPr lang="en-US" sz="3000" b="0" i="0" dirty="0">
                <a:latin typeface="Oracle Sans" panose="020B0503020204020204" pitchFamily="34" charset="0"/>
              </a:rPr>
              <a:t>unlock endless possibilities.</a:t>
            </a:r>
          </a:p>
        </p:txBody>
      </p:sp>
    </p:spTree>
    <p:extLst>
      <p:ext uri="{BB962C8B-B14F-4D97-AF65-F5344CB8AC3E}">
        <p14:creationId xmlns:p14="http://schemas.microsoft.com/office/powerpoint/2010/main" val="148288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ight - Thank You_Pillar">
    <p:bg>
      <p:bgRef idx="1001">
        <a:schemeClr val="bg2"/>
      </p:bgRef>
    </p:bg>
    <p:spTree>
      <p:nvGrpSpPr>
        <p:cNvPr id="1" name=""/>
        <p:cNvGrpSpPr/>
        <p:nvPr/>
      </p:nvGrpSpPr>
      <p:grpSpPr>
        <a:xfrm>
          <a:off x="0" y="0"/>
          <a:ext cx="0" cy="0"/>
          <a:chOff x="0" y="0"/>
          <a:chExt cx="0" cy="0"/>
        </a:xfrm>
      </p:grpSpPr>
      <p:pic>
        <p:nvPicPr>
          <p:cNvPr id="8" name="BG-Bloom" descr="A close up of a black background&#10;&#10;Description automatically generated">
            <a:extLst>
              <a:ext uri="{FF2B5EF4-FFF2-40B4-BE49-F238E27FC236}">
                <a16:creationId xmlns:a16="http://schemas.microsoft.com/office/drawing/2014/main" id="{07D7DECF-E24C-2CBF-C460-34F8F8520D03}"/>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6" name="OTag">
            <a:extLst>
              <a:ext uri="{FF2B5EF4-FFF2-40B4-BE49-F238E27FC236}">
                <a16:creationId xmlns:a16="http://schemas.microsoft.com/office/drawing/2014/main" id="{42D6F87D-23AA-1D42-BDBA-F6833AC9A0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6" y="3482231"/>
            <a:ext cx="5022325" cy="822960"/>
          </a:xfrm>
          <a:noFill/>
        </p:spPr>
        <p:txBody>
          <a:bodyPr vert="horz" lIns="0" tIns="0" rIns="0" bIns="0" rtlCol="0" anchor="b" anchorCtr="0">
            <a:noAutofit/>
          </a:bodyPr>
          <a:lstStyle>
            <a:lvl1pPr>
              <a:defRPr lang="en-US" sz="3200" b="0" i="0">
                <a:latin typeface="+mj-lt"/>
                <a:cs typeface="Oracle Sans"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a:t>Thank you</a:t>
            </a:r>
          </a:p>
        </p:txBody>
      </p:sp>
      <p:cxnSp>
        <p:nvCxnSpPr>
          <p:cNvPr id="17" name="Accent Mark">
            <a:extLst>
              <a:ext uri="{FF2B5EF4-FFF2-40B4-BE49-F238E27FC236}">
                <a16:creationId xmlns:a16="http://schemas.microsoft.com/office/drawing/2014/main" id="{067F8F82-B054-48B8-A81C-65FC099A0B9D}"/>
              </a:ext>
              <a:ext uri="{C183D7F6-B498-43B3-948B-1728B52AA6E4}">
                <adec:decorative xmlns:adec="http://schemas.microsoft.com/office/drawing/2017/decorative" val="1"/>
              </a:ext>
            </a:extLst>
          </p:cNvPr>
          <p:cNvCxnSpPr>
            <a:cxnSpLocks/>
          </p:cNvCxnSpPr>
          <p:nvPr userDrawn="1"/>
        </p:nvCxnSpPr>
        <p:spPr>
          <a:xfrm flipH="1">
            <a:off x="768351" y="4508728"/>
            <a:ext cx="301752" cy="0"/>
          </a:xfrm>
          <a:prstGeom prst="line">
            <a:avLst/>
          </a:prstGeom>
          <a:ln w="38100" cap="flat">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9"/>
            <a:ext cx="5029200" cy="89518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0968FA8-1974-461B-87A5-6D7032FA1C85}"/>
              </a:ext>
            </a:extLst>
          </p:cNvPr>
          <p:cNvSpPr>
            <a:spLocks noGrp="1"/>
          </p:cNvSpPr>
          <p:nvPr>
            <p:ph type="sldNum" sz="quarter" idx="40"/>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72AC1E3-E104-4942-8AE8-198E477A85F9}"/>
              </a:ext>
            </a:extLst>
          </p:cNvPr>
          <p:cNvSpPr>
            <a:spLocks noGrp="1"/>
          </p:cNvSpPr>
          <p:nvPr>
            <p:ph type="ftr" sz="quarter" idx="39"/>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3698BC18-3443-48B2-97E6-989B7098DC52}"/>
              </a:ext>
            </a:extLst>
          </p:cNvPr>
          <p:cNvSpPr>
            <a:spLocks noGrp="1"/>
          </p:cNvSpPr>
          <p:nvPr>
            <p:ph type="dt" sz="half" idx="38"/>
          </p:nvPr>
        </p:nvSpPr>
        <p:spPr/>
        <p:txBody>
          <a:bodyPr/>
          <a:lstStyle>
            <a:lvl1pPr>
              <a:defRPr b="0" i="0">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1293530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rk - Thank You_Pillar">
    <p:spTree>
      <p:nvGrpSpPr>
        <p:cNvPr id="1" name=""/>
        <p:cNvGrpSpPr/>
        <p:nvPr/>
      </p:nvGrpSpPr>
      <p:grpSpPr>
        <a:xfrm>
          <a:off x="0" y="0"/>
          <a:ext cx="0" cy="0"/>
          <a:chOff x="0" y="0"/>
          <a:chExt cx="0" cy="0"/>
        </a:xfrm>
      </p:grpSpPr>
      <p:pic>
        <p:nvPicPr>
          <p:cNvPr id="7" name="BG-Bloom" descr="A close up of a black background&#10;&#10;Description automatically generated">
            <a:extLst>
              <a:ext uri="{FF2B5EF4-FFF2-40B4-BE49-F238E27FC236}">
                <a16:creationId xmlns:a16="http://schemas.microsoft.com/office/drawing/2014/main" id="{3C65DFA0-0F42-755C-C56A-918290C26BA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defRPr lang="en-US" sz="3200" b="0" i="0">
                <a:latin typeface="+mj-lt"/>
                <a:cs typeface="Oracle Sans"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a:t>Thank you</a:t>
            </a:r>
          </a:p>
        </p:txBody>
      </p:sp>
      <p:cxnSp>
        <p:nvCxnSpPr>
          <p:cNvPr id="17" name="Accent Mark">
            <a:extLst>
              <a:ext uri="{FF2B5EF4-FFF2-40B4-BE49-F238E27FC236}">
                <a16:creationId xmlns:a16="http://schemas.microsoft.com/office/drawing/2014/main" id="{067F8F82-B054-48B8-A81C-65FC099A0B9D}"/>
              </a:ext>
              <a:ext uri="{C183D7F6-B498-43B3-948B-1728B52AA6E4}">
                <adec:decorative xmlns:adec="http://schemas.microsoft.com/office/drawing/2017/decorative" val="1"/>
              </a:ext>
            </a:extLst>
          </p:cNvPr>
          <p:cNvCxnSpPr>
            <a:cxnSpLocks/>
          </p:cNvCxnSpPr>
          <p:nvPr userDrawn="1"/>
        </p:nvCxnSpPr>
        <p:spPr>
          <a:xfrm flipH="1">
            <a:off x="768351" y="4508728"/>
            <a:ext cx="301752" cy="0"/>
          </a:xfrm>
          <a:prstGeom prst="line">
            <a:avLst/>
          </a:prstGeom>
          <a:ln w="38100" cap="flat">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9"/>
            <a:ext cx="5029200" cy="89518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A05CE80B-FDBC-4834-99C6-9621F96B934D}"/>
              </a:ext>
            </a:extLst>
          </p:cNvPr>
          <p:cNvSpPr>
            <a:spLocks noGrp="1"/>
          </p:cNvSpPr>
          <p:nvPr>
            <p:ph type="sldNum" sz="quarter" idx="40"/>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736FFAC2-A591-4775-8C17-E779B8580987}"/>
              </a:ext>
            </a:extLst>
          </p:cNvPr>
          <p:cNvSpPr>
            <a:spLocks noGrp="1"/>
          </p:cNvSpPr>
          <p:nvPr>
            <p:ph type="ftr" sz="quarter" idx="39"/>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B8DBDF9E-BB65-47CA-AE22-65479E3B2B11}"/>
              </a:ext>
            </a:extLst>
          </p:cNvPr>
          <p:cNvSpPr>
            <a:spLocks noGrp="1"/>
          </p:cNvSpPr>
          <p:nvPr>
            <p:ph type="dt" sz="half" idx="38"/>
          </p:nvPr>
        </p:nvSpPr>
        <p:spPr/>
        <p:txBody>
          <a:bodyPr/>
          <a:lstStyle>
            <a:lvl1pPr>
              <a:defRPr b="0" i="0">
                <a:solidFill>
                  <a:srgbClr val="AEA8A2"/>
                </a:solidFill>
                <a:latin typeface="Oracle Sans" panose="020B0503020204020204" pitchFamily="34" charset="0"/>
              </a:defRPr>
            </a:lvl1pPr>
          </a:lstStyle>
          <a:p>
            <a:r>
              <a:rPr lang="en-US" dirty="0"/>
              <a:t>[Date]</a:t>
            </a:r>
          </a:p>
        </p:txBody>
      </p:sp>
      <p:pic>
        <p:nvPicPr>
          <p:cNvPr id="26" name="OTag">
            <a:extLst>
              <a:ext uri="{FF2B5EF4-FFF2-40B4-BE49-F238E27FC236}">
                <a16:creationId xmlns:a16="http://schemas.microsoft.com/office/drawing/2014/main" id="{42D6F87D-23AA-1D42-BDBA-F6833AC9A0E3}"/>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247594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Light - Thank You_Pillar">
    <p:bg>
      <p:bgRef idx="1001">
        <a:schemeClr val="bg2"/>
      </p:bgRef>
    </p:bg>
    <p:spTree>
      <p:nvGrpSpPr>
        <p:cNvPr id="1" name=""/>
        <p:cNvGrpSpPr/>
        <p:nvPr/>
      </p:nvGrpSpPr>
      <p:grpSpPr>
        <a:xfrm>
          <a:off x="0" y="0"/>
          <a:ext cx="0" cy="0"/>
          <a:chOff x="0" y="0"/>
          <a:chExt cx="0" cy="0"/>
        </a:xfrm>
      </p:grpSpPr>
      <p:pic>
        <p:nvPicPr>
          <p:cNvPr id="2" name="BG-Bloom">
            <a:extLst>
              <a:ext uri="{FF2B5EF4-FFF2-40B4-BE49-F238E27FC236}">
                <a16:creationId xmlns:a16="http://schemas.microsoft.com/office/drawing/2014/main" id="{E442A980-B2BF-3F5D-ED68-0F5A6E62B28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l="3" r="3"/>
          <a:stretch/>
        </p:blipFill>
        <p:spPr>
          <a:xfrm>
            <a:off x="0" y="0"/>
            <a:ext cx="12191365" cy="6858000"/>
          </a:xfrm>
          <a:prstGeom prst="rect">
            <a:avLst/>
          </a:prstGeom>
        </p:spPr>
      </p:pic>
      <p:pic>
        <p:nvPicPr>
          <p:cNvPr id="26" name="OTag">
            <a:extLst>
              <a:ext uri="{FF2B5EF4-FFF2-40B4-BE49-F238E27FC236}">
                <a16:creationId xmlns:a16="http://schemas.microsoft.com/office/drawing/2014/main" id="{42D6F87D-23AA-1D42-BDBA-F6833AC9A0E3}"/>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3" name="Thank You">
            <a:extLst>
              <a:ext uri="{FF2B5EF4-FFF2-40B4-BE49-F238E27FC236}">
                <a16:creationId xmlns:a16="http://schemas.microsoft.com/office/drawing/2014/main" id="{701BFB4F-AD1A-4B21-826E-A2F61F5D8AAB}"/>
              </a:ext>
            </a:extLst>
          </p:cNvPr>
          <p:cNvSpPr>
            <a:spLocks noGrp="1"/>
          </p:cNvSpPr>
          <p:nvPr>
            <p:ph type="title" hasCustomPrompt="1"/>
          </p:nvPr>
        </p:nvSpPr>
        <p:spPr>
          <a:xfrm>
            <a:off x="768876" y="3482231"/>
            <a:ext cx="5022325" cy="822960"/>
          </a:xfrm>
          <a:noFill/>
        </p:spPr>
        <p:txBody>
          <a:bodyPr vert="horz" lIns="0" tIns="0" rIns="0" bIns="0" rtlCol="0" anchor="b" anchorCtr="0">
            <a:noAutofit/>
          </a:bodyPr>
          <a:lstStyle>
            <a:lvl1pPr>
              <a:defRPr lang="en-US" sz="3200" b="0" i="0">
                <a:latin typeface="+mj-lt"/>
                <a:cs typeface="Oracle Sans"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a:t>Thank you</a:t>
            </a:r>
          </a:p>
        </p:txBody>
      </p:sp>
      <p:cxnSp>
        <p:nvCxnSpPr>
          <p:cNvPr id="17" name="Accent Mark">
            <a:extLst>
              <a:ext uri="{FF2B5EF4-FFF2-40B4-BE49-F238E27FC236}">
                <a16:creationId xmlns:a16="http://schemas.microsoft.com/office/drawing/2014/main" id="{067F8F82-B054-48B8-A81C-65FC099A0B9D}"/>
              </a:ext>
              <a:ext uri="{C183D7F6-B498-43B3-948B-1728B52AA6E4}">
                <adec:decorative xmlns:adec="http://schemas.microsoft.com/office/drawing/2017/decorative" val="1"/>
              </a:ext>
            </a:extLst>
          </p:cNvPr>
          <p:cNvCxnSpPr>
            <a:cxnSpLocks/>
          </p:cNvCxnSpPr>
          <p:nvPr userDrawn="1"/>
        </p:nvCxnSpPr>
        <p:spPr>
          <a:xfrm flipH="1">
            <a:off x="768351" y="4508728"/>
            <a:ext cx="301752" cy="0"/>
          </a:xfrm>
          <a:prstGeom prst="line">
            <a:avLst/>
          </a:prstGeom>
          <a:ln w="38100" cap="flat">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9"/>
            <a:ext cx="5029200" cy="89518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0968FA8-1974-461B-87A5-6D7032FA1C85}"/>
              </a:ext>
            </a:extLst>
          </p:cNvPr>
          <p:cNvSpPr>
            <a:spLocks noGrp="1"/>
          </p:cNvSpPr>
          <p:nvPr>
            <p:ph type="sldNum" sz="quarter" idx="40"/>
          </p:nvPr>
        </p:nvSpPr>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572AC1E3-E104-4942-8AE8-198E477A85F9}"/>
              </a:ext>
            </a:extLst>
          </p:cNvPr>
          <p:cNvSpPr>
            <a:spLocks noGrp="1"/>
          </p:cNvSpPr>
          <p:nvPr>
            <p:ph type="ftr" sz="quarter" idx="39"/>
          </p:nvPr>
        </p:nvSpPr>
        <p:spPr/>
        <p:txBody>
          <a:bodyPr/>
          <a:lstStyle>
            <a:lvl1pPr>
              <a:defRPr b="0" i="0">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3698BC18-3443-48B2-97E6-989B7098DC52}"/>
              </a:ext>
            </a:extLst>
          </p:cNvPr>
          <p:cNvSpPr>
            <a:spLocks noGrp="1"/>
          </p:cNvSpPr>
          <p:nvPr>
            <p:ph type="dt" sz="half" idx="38"/>
          </p:nvPr>
        </p:nvSpPr>
        <p:spPr/>
        <p:txBody>
          <a:bodyPr/>
          <a:lstStyle>
            <a:lvl1pPr>
              <a:defRPr b="0" i="0">
                <a:latin typeface="Oracle Sans" panose="020B0503020204020204" pitchFamily="34" charset="0"/>
              </a:defRPr>
            </a:lvl1pPr>
          </a:lstStyle>
          <a:p>
            <a:r>
              <a:rPr lang="en-US" dirty="0"/>
              <a:t>[Date]</a:t>
            </a:r>
          </a:p>
        </p:txBody>
      </p:sp>
    </p:spTree>
    <p:extLst>
      <p:ext uri="{BB962C8B-B14F-4D97-AF65-F5344CB8AC3E}">
        <p14:creationId xmlns:p14="http://schemas.microsoft.com/office/powerpoint/2010/main" val="2283641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Dark - Thank You_Pillar">
    <p:spTree>
      <p:nvGrpSpPr>
        <p:cNvPr id="1" name=""/>
        <p:cNvGrpSpPr/>
        <p:nvPr/>
      </p:nvGrpSpPr>
      <p:grpSpPr>
        <a:xfrm>
          <a:off x="0" y="0"/>
          <a:ext cx="0" cy="0"/>
          <a:chOff x="0" y="0"/>
          <a:chExt cx="0" cy="0"/>
        </a:xfrm>
      </p:grpSpPr>
      <p:pic>
        <p:nvPicPr>
          <p:cNvPr id="2" name="BG-Bloom" descr="A close up of a screen&#10;&#10;Description automatically generated">
            <a:extLst>
              <a:ext uri="{FF2B5EF4-FFF2-40B4-BE49-F238E27FC236}">
                <a16:creationId xmlns:a16="http://schemas.microsoft.com/office/drawing/2014/main" id="{C4A7E0B3-B32B-D5F7-4904-C7CAAED2801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hank you">
            <a:extLst>
              <a:ext uri="{FF2B5EF4-FFF2-40B4-BE49-F238E27FC236}">
                <a16:creationId xmlns:a16="http://schemas.microsoft.com/office/drawing/2014/main" id="{1F390879-C7C7-4224-97BB-1C165BFB5AA3}"/>
              </a:ext>
            </a:extLst>
          </p:cNvPr>
          <p:cNvSpPr>
            <a:spLocks noGrp="1"/>
          </p:cNvSpPr>
          <p:nvPr>
            <p:ph type="title" hasCustomPrompt="1"/>
          </p:nvPr>
        </p:nvSpPr>
        <p:spPr>
          <a:xfrm>
            <a:off x="768875" y="3483973"/>
            <a:ext cx="5029200" cy="822960"/>
          </a:xfrm>
          <a:noFill/>
        </p:spPr>
        <p:txBody>
          <a:bodyPr vert="horz" lIns="0" tIns="0" rIns="0" bIns="0" rtlCol="0" anchor="b" anchorCtr="0">
            <a:noAutofit/>
          </a:bodyPr>
          <a:lstStyle>
            <a:lvl1pPr>
              <a:defRPr lang="en-US" sz="3200" b="0" i="0">
                <a:latin typeface="+mj-lt"/>
                <a:cs typeface="Oracle Sans" panose="020B0503020204020204" pitchFamily="34" charset="0"/>
              </a:defRPr>
            </a:lvl1pPr>
          </a:lstStyle>
          <a:p>
            <a:pPr marL="0" marR="0" lvl="0" indent="0" fontAlgn="t">
              <a:lnSpc>
                <a:spcPct val="100000"/>
              </a:lnSpc>
              <a:spcBef>
                <a:spcPts val="0"/>
              </a:spcBef>
              <a:spcAft>
                <a:spcPts val="0"/>
              </a:spcAft>
              <a:buClrTx/>
              <a:buSzTx/>
              <a:buFont typeface="System Font Regular"/>
              <a:tabLst/>
            </a:pPr>
            <a:r>
              <a:rPr lang="en-US"/>
              <a:t>Thank you</a:t>
            </a:r>
          </a:p>
        </p:txBody>
      </p:sp>
      <p:cxnSp>
        <p:nvCxnSpPr>
          <p:cNvPr id="17" name="Accent Mark">
            <a:extLst>
              <a:ext uri="{FF2B5EF4-FFF2-40B4-BE49-F238E27FC236}">
                <a16:creationId xmlns:a16="http://schemas.microsoft.com/office/drawing/2014/main" id="{067F8F82-B054-48B8-A81C-65FC099A0B9D}"/>
              </a:ext>
              <a:ext uri="{C183D7F6-B498-43B3-948B-1728B52AA6E4}">
                <adec:decorative xmlns:adec="http://schemas.microsoft.com/office/drawing/2017/decorative" val="1"/>
              </a:ext>
            </a:extLst>
          </p:cNvPr>
          <p:cNvCxnSpPr>
            <a:cxnSpLocks/>
          </p:cNvCxnSpPr>
          <p:nvPr userDrawn="1"/>
        </p:nvCxnSpPr>
        <p:spPr>
          <a:xfrm flipH="1">
            <a:off x="768351" y="4508728"/>
            <a:ext cx="301752" cy="0"/>
          </a:xfrm>
          <a:prstGeom prst="line">
            <a:avLst/>
          </a:prstGeom>
          <a:ln w="38100" cap="flat">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1" name="Text Field">
            <a:extLst>
              <a:ext uri="{FF2B5EF4-FFF2-40B4-BE49-F238E27FC236}">
                <a16:creationId xmlns:a16="http://schemas.microsoft.com/office/drawing/2014/main" id="{F273E805-B8FF-F84B-99E6-4636F8BD3EBF}"/>
              </a:ext>
            </a:extLst>
          </p:cNvPr>
          <p:cNvSpPr>
            <a:spLocks noGrp="1"/>
          </p:cNvSpPr>
          <p:nvPr>
            <p:ph type="body" sz="quarter" idx="37"/>
          </p:nvPr>
        </p:nvSpPr>
        <p:spPr>
          <a:xfrm>
            <a:off x="762000" y="4773585"/>
            <a:ext cx="5029200" cy="26629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10" name="Text Field 2">
            <a:extLst>
              <a:ext uri="{FF2B5EF4-FFF2-40B4-BE49-F238E27FC236}">
                <a16:creationId xmlns:a16="http://schemas.microsoft.com/office/drawing/2014/main" id="{283762D0-0D31-A347-AD9E-095398CD17C5}"/>
              </a:ext>
            </a:extLst>
          </p:cNvPr>
          <p:cNvSpPr>
            <a:spLocks noGrp="1"/>
          </p:cNvSpPr>
          <p:nvPr>
            <p:ph type="body" sz="quarter" idx="36"/>
          </p:nvPr>
        </p:nvSpPr>
        <p:spPr>
          <a:xfrm>
            <a:off x="762000" y="5111179"/>
            <a:ext cx="5029200" cy="895181"/>
          </a:xfrm>
          <a:prstGeom prst="rect">
            <a:avLst/>
          </a:prstGeom>
        </p:spPr>
        <p:txBody>
          <a:bodyPr>
            <a:noAutofit/>
          </a:bodyPr>
          <a:lstStyle>
            <a:lvl1pPr>
              <a:defRPr b="0" i="0">
                <a:latin typeface="Oracle Sans" panose="020B0503020204020204" pitchFamily="34" charset="0"/>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A05CE80B-FDBC-4834-99C6-9621F96B934D}"/>
              </a:ext>
            </a:extLst>
          </p:cNvPr>
          <p:cNvSpPr>
            <a:spLocks noGrp="1"/>
          </p:cNvSpPr>
          <p:nvPr>
            <p:ph type="sldNum" sz="quarter" idx="40"/>
          </p:nvPr>
        </p:nvSpPr>
        <p:spPr/>
        <p:txBody>
          <a:bodyPr/>
          <a:lstStyle>
            <a:lvl1pPr>
              <a:defRPr b="0" i="0">
                <a:solidFill>
                  <a:srgbClr val="AEA8A2"/>
                </a:solidFill>
                <a:latin typeface="Oracle Sans" panose="020B0503020204020204" pitchFamily="34" charset="0"/>
              </a:defRPr>
            </a:lvl1pPr>
          </a:lstStyle>
          <a:p>
            <a:fld id="{345D60D9-5372-5F40-9443-0F9AE5BDC3C8}" type="slidenum">
              <a:rPr lang="en-US" smtClean="0"/>
              <a:pPr/>
              <a:t>‹#›</a:t>
            </a:fld>
            <a:endParaRPr lang="en-US" dirty="0"/>
          </a:p>
        </p:txBody>
      </p:sp>
      <p:sp>
        <p:nvSpPr>
          <p:cNvPr id="5" name="Footer Placeholder 4">
            <a:extLst>
              <a:ext uri="{FF2B5EF4-FFF2-40B4-BE49-F238E27FC236}">
                <a16:creationId xmlns:a16="http://schemas.microsoft.com/office/drawing/2014/main" id="{736FFAC2-A591-4775-8C17-E779B8580987}"/>
              </a:ext>
            </a:extLst>
          </p:cNvPr>
          <p:cNvSpPr>
            <a:spLocks noGrp="1"/>
          </p:cNvSpPr>
          <p:nvPr>
            <p:ph type="ftr" sz="quarter" idx="39"/>
          </p:nvPr>
        </p:nvSpPr>
        <p:spPr/>
        <p:txBody>
          <a:bodyPr/>
          <a:lstStyle>
            <a:lvl1pPr>
              <a:defRPr b="0" i="0">
                <a:solidFill>
                  <a:srgbClr val="AEA8A2"/>
                </a:solidFill>
                <a:latin typeface="Oracle Sans" panose="020B0503020204020204" pitchFamily="34" charset="0"/>
              </a:defRPr>
            </a:lvl1pPr>
          </a:lstStyle>
          <a:p>
            <a:r>
              <a:rPr lang="en-US" dirty="0"/>
              <a:t>Copyright © 2024, Oracle and/or its affiliates</a:t>
            </a:r>
          </a:p>
        </p:txBody>
      </p:sp>
      <p:sp>
        <p:nvSpPr>
          <p:cNvPr id="4" name="Date Placeholder 3">
            <a:extLst>
              <a:ext uri="{FF2B5EF4-FFF2-40B4-BE49-F238E27FC236}">
                <a16:creationId xmlns:a16="http://schemas.microsoft.com/office/drawing/2014/main" id="{B8DBDF9E-BB65-47CA-AE22-65479E3B2B11}"/>
              </a:ext>
            </a:extLst>
          </p:cNvPr>
          <p:cNvSpPr>
            <a:spLocks noGrp="1"/>
          </p:cNvSpPr>
          <p:nvPr>
            <p:ph type="dt" sz="half" idx="38"/>
          </p:nvPr>
        </p:nvSpPr>
        <p:spPr/>
        <p:txBody>
          <a:bodyPr/>
          <a:lstStyle>
            <a:lvl1pPr>
              <a:defRPr b="0" i="0">
                <a:solidFill>
                  <a:srgbClr val="AEA8A2"/>
                </a:solidFill>
                <a:latin typeface="Oracle Sans" panose="020B0503020204020204" pitchFamily="34" charset="0"/>
              </a:defRPr>
            </a:lvl1pPr>
          </a:lstStyle>
          <a:p>
            <a:r>
              <a:rPr lang="en-US" dirty="0"/>
              <a:t>[Date]</a:t>
            </a:r>
          </a:p>
        </p:txBody>
      </p:sp>
      <p:pic>
        <p:nvPicPr>
          <p:cNvPr id="26" name="OTag">
            <a:extLst>
              <a:ext uri="{FF2B5EF4-FFF2-40B4-BE49-F238E27FC236}">
                <a16:creationId xmlns:a16="http://schemas.microsoft.com/office/drawing/2014/main" id="{42D6F87D-23AA-1D42-BDBA-F6833AC9A0E3}"/>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135846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Light - Closing Slide">
    <p:bg>
      <p:bgRef idx="1001">
        <a:schemeClr val="bg2"/>
      </p:bgRef>
    </p:bg>
    <p:spTree>
      <p:nvGrpSpPr>
        <p:cNvPr id="1" name=""/>
        <p:cNvGrpSpPr/>
        <p:nvPr/>
      </p:nvGrpSpPr>
      <p:grpSpPr>
        <a:xfrm>
          <a:off x="0" y="0"/>
          <a:ext cx="0" cy="0"/>
          <a:chOff x="0" y="0"/>
          <a:chExt cx="0" cy="0"/>
        </a:xfrm>
      </p:grpSpPr>
      <p:pic>
        <p:nvPicPr>
          <p:cNvPr id="2" name="Oracle Logo" descr="Oracle Logo">
            <a:extLst>
              <a:ext uri="{FF2B5EF4-FFF2-40B4-BE49-F238E27FC236}">
                <a16:creationId xmlns:a16="http://schemas.microsoft.com/office/drawing/2014/main" id="{65E5B106-857C-3950-B28D-EF7037F2162A}"/>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300"/>
            <a:ext cx="4104331" cy="861403"/>
          </a:xfrm>
          <a:prstGeom prst="rect">
            <a:avLst/>
          </a:prstGeom>
        </p:spPr>
      </p:pic>
    </p:spTree>
    <p:extLst>
      <p:ext uri="{BB962C8B-B14F-4D97-AF65-F5344CB8AC3E}">
        <p14:creationId xmlns:p14="http://schemas.microsoft.com/office/powerpoint/2010/main" val="26217797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2285D-3AA2-3A8D-5548-947253DD4D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A74A9A-FC37-A4A8-4E98-8F1011E10CE1}"/>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4" name="Footer Placeholder 3">
            <a:extLst>
              <a:ext uri="{FF2B5EF4-FFF2-40B4-BE49-F238E27FC236}">
                <a16:creationId xmlns:a16="http://schemas.microsoft.com/office/drawing/2014/main" id="{3E902A1C-E1F2-6DE9-DBF9-0281C7CF61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86FEFB-F9D6-D436-5A75-62309BB2A19E}"/>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12355733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Dark - Closing Slide">
    <p:spTree>
      <p:nvGrpSpPr>
        <p:cNvPr id="1" name=""/>
        <p:cNvGrpSpPr/>
        <p:nvPr/>
      </p:nvGrpSpPr>
      <p:grpSpPr>
        <a:xfrm>
          <a:off x="0" y="0"/>
          <a:ext cx="0" cy="0"/>
          <a:chOff x="0" y="0"/>
          <a:chExt cx="0" cy="0"/>
        </a:xfrm>
      </p:grpSpPr>
      <p:pic>
        <p:nvPicPr>
          <p:cNvPr id="4" name="Oracle Logo" descr="Oracle Logo">
            <a:extLst>
              <a:ext uri="{FF2B5EF4-FFF2-40B4-BE49-F238E27FC236}">
                <a16:creationId xmlns:a16="http://schemas.microsoft.com/office/drawing/2014/main" id="{11C3E469-1A28-4EAE-BB94-ADAB90F021AE}"/>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bwMode="invGray">
          <a:xfrm>
            <a:off x="4043835" y="2998300"/>
            <a:ext cx="4104331" cy="861403"/>
          </a:xfrm>
          <a:prstGeom prst="rect">
            <a:avLst/>
          </a:prstGeom>
        </p:spPr>
      </p:pic>
    </p:spTree>
    <p:extLst>
      <p:ext uri="{BB962C8B-B14F-4D97-AF65-F5344CB8AC3E}">
        <p14:creationId xmlns:p14="http://schemas.microsoft.com/office/powerpoint/2010/main" val="39489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 Safe harbor_Pillar">
    <p:bg>
      <p:bgRef idx="1001">
        <a:schemeClr val="bg2"/>
      </p:bgRef>
    </p:bg>
    <p:spTree>
      <p:nvGrpSpPr>
        <p:cNvPr id="1" name=""/>
        <p:cNvGrpSpPr/>
        <p:nvPr/>
      </p:nvGrpSpPr>
      <p:grpSpPr>
        <a:xfrm>
          <a:off x="0" y="0"/>
          <a:ext cx="0" cy="0"/>
          <a:chOff x="0" y="0"/>
          <a:chExt cx="0" cy="0"/>
        </a:xfrm>
      </p:grpSpPr>
      <p:pic>
        <p:nvPicPr>
          <p:cNvPr id="6" name="BG-Safe Harbor" descr="A blue and white object with leaves coming out of it&#10;&#10;Description automatically generated">
            <a:extLst>
              <a:ext uri="{FF2B5EF4-FFF2-40B4-BE49-F238E27FC236}">
                <a16:creationId xmlns:a16="http://schemas.microsoft.com/office/drawing/2014/main" id="{2726F490-669F-A52A-0ED7-0A20E3E0B3C2}"/>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defRPr b="1" i="0">
                <a:latin typeface="Oracle Sans Semi Bold" panose="020B0503020204020204" pitchFamily="34" charset="0"/>
                <a:cs typeface="Oracle Sans Semi Bold" panose="020B0503020204020204" pitchFamily="34" charset="0"/>
              </a:defRPr>
            </a:lvl1pPr>
          </a:lstStyle>
          <a:p>
            <a:r>
              <a:rPr lang="en-US"/>
              <a:t>Safe harbor statement</a:t>
            </a:r>
          </a:p>
        </p:txBody>
      </p:sp>
      <p:sp>
        <p:nvSpPr>
          <p:cNvPr id="14" name="Rectangle 13">
            <a:extLst>
              <a:ext uri="{FF2B5EF4-FFF2-40B4-BE49-F238E27FC236}">
                <a16:creationId xmlns:a16="http://schemas.microsoft.com/office/drawing/2014/main" id="{3B88F1C8-B2B7-4391-AA71-B32B3F91D2B2}"/>
              </a:ext>
            </a:extLst>
          </p:cNvPr>
          <p:cNvSpPr/>
          <p:nvPr userDrawn="1"/>
        </p:nvSpPr>
        <p:spPr>
          <a:xfrm>
            <a:off x="762001" y="1951673"/>
            <a:ext cx="5957976" cy="2233560"/>
          </a:xfrm>
          <a:prstGeom prst="rect">
            <a:avLst/>
          </a:prstGeom>
        </p:spPr>
        <p:txBody>
          <a:bodyPr wrap="square" lIns="0">
            <a:spAutoFit/>
          </a:bodyPr>
          <a:lstStyle/>
          <a:p>
            <a:pPr>
              <a:lnSpc>
                <a:spcPts val="2120"/>
              </a:lnSpc>
              <a:spcAft>
                <a:spcPts val="0"/>
              </a:spcAft>
            </a:pPr>
            <a:r>
              <a:rPr lang="en-US" sz="1600" b="0" i="0" dirty="0">
                <a:solidFill>
                  <a:schemeClr val="tx1"/>
                </a:solidFill>
                <a:latin typeface="Oracle Sans Light" panose="020B0403020204020204" pitchFamily="34" charset="0"/>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a:t>
            </a:r>
            <a:br>
              <a:rPr lang="en-US" sz="1600" b="0" i="0" dirty="0">
                <a:solidFill>
                  <a:schemeClr val="tx1"/>
                </a:solidFill>
                <a:latin typeface="Oracle Sans Light" panose="020B0403020204020204" pitchFamily="34" charset="0"/>
                <a:cs typeface="Oracle Sans Light" panose="020B0403020204020204" pitchFamily="34" charset="0"/>
              </a:rPr>
            </a:br>
            <a:r>
              <a:rPr lang="en-US" sz="1600" b="0" i="0" dirty="0">
                <a:solidFill>
                  <a:schemeClr val="tx1"/>
                </a:solidFill>
                <a:latin typeface="Oracle Sans Light" panose="020B0403020204020204" pitchFamily="34" charset="0"/>
                <a:cs typeface="Oracle Sans Light" panose="020B0403020204020204" pitchFamily="34" charset="0"/>
              </a:rPr>
              <a:t>upon in making purchasing decisions. The development, release, timing, and pricing of any features or functionality described for Oracle’s products may change and remains at the sole discretion of Oracle Corporation.</a:t>
            </a:r>
          </a:p>
        </p:txBody>
      </p:sp>
      <p:sp>
        <p:nvSpPr>
          <p:cNvPr id="16" name="Slide Number Placeholder 7">
            <a:extLst>
              <a:ext uri="{FF2B5EF4-FFF2-40B4-BE49-F238E27FC236}">
                <a16:creationId xmlns:a16="http://schemas.microsoft.com/office/drawing/2014/main" id="{B241CCCC-EA97-6742-BF3D-7A86426E8A5F}"/>
              </a:ext>
            </a:extLst>
          </p:cNvPr>
          <p:cNvSpPr>
            <a:spLocks noGrp="1"/>
          </p:cNvSpPr>
          <p:nvPr>
            <p:ph type="sldNum" sz="quarter" idx="12"/>
          </p:nvPr>
        </p:nvSpPr>
        <p:spPr>
          <a:xfrm>
            <a:off x="762000" y="6435235"/>
            <a:ext cx="365760" cy="365760"/>
          </a:xfrm>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12" name="Footer Placeholder 4">
            <a:extLst>
              <a:ext uri="{FF2B5EF4-FFF2-40B4-BE49-F238E27FC236}">
                <a16:creationId xmlns:a16="http://schemas.microsoft.com/office/drawing/2014/main" id="{19266FB9-CF65-F948-8DDE-9A86339B6C7B}"/>
              </a:ext>
            </a:extLst>
          </p:cNvPr>
          <p:cNvSpPr>
            <a:spLocks noGrp="1"/>
          </p:cNvSpPr>
          <p:nvPr>
            <p:ph type="ftr" sz="quarter" idx="11"/>
          </p:nvPr>
        </p:nvSpPr>
        <p:spPr>
          <a:xfrm>
            <a:off x="1127760" y="6435554"/>
            <a:ext cx="5745379" cy="365125"/>
          </a:xfrm>
        </p:spPr>
        <p:txBody>
          <a:bodyPr/>
          <a:lstStyle>
            <a:lvl1pPr>
              <a:defRPr b="0" i="0">
                <a:latin typeface="Oracle Sans" panose="020B0503020204020204" pitchFamily="34" charset="0"/>
              </a:defRPr>
            </a:lvl1pPr>
          </a:lstStyle>
          <a:p>
            <a:r>
              <a:rPr lang="en-US" dirty="0"/>
              <a:t>Copyright © 2024, Oracle and/or its affiliates</a:t>
            </a:r>
          </a:p>
        </p:txBody>
      </p:sp>
      <p:sp>
        <p:nvSpPr>
          <p:cNvPr id="9" name="Date Placeholder 2">
            <a:extLst>
              <a:ext uri="{FF2B5EF4-FFF2-40B4-BE49-F238E27FC236}">
                <a16:creationId xmlns:a16="http://schemas.microsoft.com/office/drawing/2014/main" id="{7A9CB709-59EB-5E4D-ADE9-014D4AB90E35}"/>
              </a:ext>
            </a:extLst>
          </p:cNvPr>
          <p:cNvSpPr>
            <a:spLocks noGrp="1"/>
          </p:cNvSpPr>
          <p:nvPr>
            <p:ph type="dt" sz="half" idx="10"/>
          </p:nvPr>
        </p:nvSpPr>
        <p:spPr>
          <a:xfrm>
            <a:off x="6873139" y="6437179"/>
            <a:ext cx="2743200" cy="363500"/>
          </a:xfrm>
        </p:spPr>
        <p:txBody>
          <a:bodyPr/>
          <a:lstStyle>
            <a:lvl1pPr>
              <a:defRPr b="0" i="0">
                <a:latin typeface="Oracle Sans" panose="020B0503020204020204" pitchFamily="34" charset="0"/>
              </a:defRPr>
            </a:lvl1pPr>
          </a:lstStyle>
          <a:p>
            <a:r>
              <a:rPr lang="en-US" dirty="0"/>
              <a:t>[Date]</a:t>
            </a:r>
          </a:p>
        </p:txBody>
      </p:sp>
      <p:cxnSp>
        <p:nvCxnSpPr>
          <p:cNvPr id="2" name="Accent Mark">
            <a:extLst>
              <a:ext uri="{FF2B5EF4-FFF2-40B4-BE49-F238E27FC236}">
                <a16:creationId xmlns:a16="http://schemas.microsoft.com/office/drawing/2014/main" id="{9AA9D994-361E-3563-BA62-CB7615BB277D}"/>
              </a:ext>
              <a:ext uri="{C183D7F6-B498-43B3-948B-1728B52AA6E4}">
                <adec:decorative xmlns:adec="http://schemas.microsoft.com/office/drawing/2017/decorative" val="1"/>
              </a:ext>
            </a:extLst>
          </p:cNvPr>
          <p:cNvCxnSpPr>
            <a:cxnSpLocks/>
          </p:cNvCxnSpPr>
          <p:nvPr userDrawn="1"/>
        </p:nvCxnSpPr>
        <p:spPr>
          <a:xfrm flipH="1" flipV="1">
            <a:off x="768875" y="1412776"/>
            <a:ext cx="288000" cy="0"/>
          </a:xfrm>
          <a:prstGeom prst="line">
            <a:avLst/>
          </a:prstGeom>
          <a:ln w="38100" cap="flat">
            <a:solidFill>
              <a:schemeClr val="accent5"/>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48814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ark - Safe harbor_Pillar">
    <p:bg>
      <p:bgRef idx="1001">
        <a:schemeClr val="bg2"/>
      </p:bgRef>
    </p:bg>
    <p:spTree>
      <p:nvGrpSpPr>
        <p:cNvPr id="1" name=""/>
        <p:cNvGrpSpPr/>
        <p:nvPr/>
      </p:nvGrpSpPr>
      <p:grpSpPr>
        <a:xfrm>
          <a:off x="0" y="0"/>
          <a:ext cx="0" cy="0"/>
          <a:chOff x="0" y="0"/>
          <a:chExt cx="0" cy="0"/>
        </a:xfrm>
      </p:grpSpPr>
      <p:pic>
        <p:nvPicPr>
          <p:cNvPr id="5" name="BG-Safe Harbor" descr="A blue and white object with leaves coming out of it&#10;&#10;Description automatically generated">
            <a:extLst>
              <a:ext uri="{FF2B5EF4-FFF2-40B4-BE49-F238E27FC236}">
                <a16:creationId xmlns:a16="http://schemas.microsoft.com/office/drawing/2014/main" id="{90098163-CD96-0398-6F73-D6430455243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51E051E1-71EC-4D3F-847F-0BC7D691C8EC}"/>
              </a:ext>
            </a:extLst>
          </p:cNvPr>
          <p:cNvSpPr>
            <a:spLocks noGrp="1"/>
          </p:cNvSpPr>
          <p:nvPr>
            <p:ph type="title" hasCustomPrompt="1"/>
          </p:nvPr>
        </p:nvSpPr>
        <p:spPr>
          <a:xfrm>
            <a:off x="768875" y="182403"/>
            <a:ext cx="10671048" cy="822960"/>
          </a:xfrm>
        </p:spPr>
        <p:txBody>
          <a:bodyPr/>
          <a:lstStyle>
            <a:lvl1pPr>
              <a:defRPr b="1" i="0">
                <a:latin typeface="Oracle Sans Semi Bold" panose="020B0503020204020204" pitchFamily="34" charset="0"/>
                <a:cs typeface="Oracle Sans Semi Bold" panose="020B0503020204020204" pitchFamily="34" charset="0"/>
              </a:defRPr>
            </a:lvl1pPr>
          </a:lstStyle>
          <a:p>
            <a:r>
              <a:rPr lang="en-US"/>
              <a:t>Safe harbor statement</a:t>
            </a:r>
          </a:p>
        </p:txBody>
      </p:sp>
      <p:sp>
        <p:nvSpPr>
          <p:cNvPr id="14" name="Rectangle 13">
            <a:extLst>
              <a:ext uri="{FF2B5EF4-FFF2-40B4-BE49-F238E27FC236}">
                <a16:creationId xmlns:a16="http://schemas.microsoft.com/office/drawing/2014/main" id="{3B88F1C8-B2B7-4391-AA71-B32B3F91D2B2}"/>
              </a:ext>
            </a:extLst>
          </p:cNvPr>
          <p:cNvSpPr/>
          <p:nvPr userDrawn="1"/>
        </p:nvSpPr>
        <p:spPr>
          <a:xfrm>
            <a:off x="762001" y="1951673"/>
            <a:ext cx="5957976" cy="2233560"/>
          </a:xfrm>
          <a:prstGeom prst="rect">
            <a:avLst/>
          </a:prstGeom>
        </p:spPr>
        <p:txBody>
          <a:bodyPr wrap="square" lIns="0">
            <a:spAutoFit/>
          </a:bodyPr>
          <a:lstStyle/>
          <a:p>
            <a:pPr>
              <a:lnSpc>
                <a:spcPts val="2120"/>
              </a:lnSpc>
              <a:spcAft>
                <a:spcPts val="0"/>
              </a:spcAft>
            </a:pPr>
            <a:r>
              <a:rPr lang="en-US" sz="1600" b="0" i="0" dirty="0">
                <a:solidFill>
                  <a:schemeClr val="tx1"/>
                </a:solidFill>
                <a:latin typeface="Oracle Sans Light" panose="020B0403020204020204" pitchFamily="34" charset="0"/>
                <a:cs typeface="Oracle Sans Light" panose="020B0403020204020204" pitchFamily="34" charset="0"/>
              </a:rPr>
              <a:t>The following is intended to outline our general product direction. It is intended for information purposes only, and may not be incorporated into any contract. It is not a commitment to deliver any material, code, or functionality, and should not be relied</a:t>
            </a:r>
            <a:br>
              <a:rPr lang="en-US" sz="1600" b="0" i="0" dirty="0">
                <a:solidFill>
                  <a:schemeClr val="tx1"/>
                </a:solidFill>
                <a:latin typeface="Oracle Sans Light" panose="020B0403020204020204" pitchFamily="34" charset="0"/>
                <a:cs typeface="Oracle Sans Light" panose="020B0403020204020204" pitchFamily="34" charset="0"/>
              </a:rPr>
            </a:br>
            <a:r>
              <a:rPr lang="en-US" sz="1600" b="0" i="0" dirty="0">
                <a:solidFill>
                  <a:schemeClr val="tx1"/>
                </a:solidFill>
                <a:latin typeface="Oracle Sans Light" panose="020B0403020204020204" pitchFamily="34" charset="0"/>
                <a:cs typeface="Oracle Sans Light" panose="020B0403020204020204" pitchFamily="34" charset="0"/>
              </a:rPr>
              <a:t>upon in making purchasing decisions. The development, release, timing, and pricing of any features or functionality described for Oracle’s products may change and remains at the sole discretion of Oracle Corporation.</a:t>
            </a:r>
          </a:p>
        </p:txBody>
      </p:sp>
      <p:sp>
        <p:nvSpPr>
          <p:cNvPr id="16" name="Slide Number Placeholder 7">
            <a:extLst>
              <a:ext uri="{FF2B5EF4-FFF2-40B4-BE49-F238E27FC236}">
                <a16:creationId xmlns:a16="http://schemas.microsoft.com/office/drawing/2014/main" id="{B241CCCC-EA97-6742-BF3D-7A86426E8A5F}"/>
              </a:ext>
            </a:extLst>
          </p:cNvPr>
          <p:cNvSpPr>
            <a:spLocks noGrp="1"/>
          </p:cNvSpPr>
          <p:nvPr>
            <p:ph type="sldNum" sz="quarter" idx="12"/>
          </p:nvPr>
        </p:nvSpPr>
        <p:spPr>
          <a:xfrm>
            <a:off x="762000" y="6435235"/>
            <a:ext cx="365760" cy="365760"/>
          </a:xfrm>
        </p:spPr>
        <p:txBody>
          <a:bodyPr/>
          <a:lstStyle>
            <a:lvl1pPr>
              <a:defRPr b="0" i="0">
                <a:latin typeface="Oracle Sans" panose="020B0503020204020204" pitchFamily="34" charset="0"/>
              </a:defRPr>
            </a:lvl1pPr>
          </a:lstStyle>
          <a:p>
            <a:fld id="{345D60D9-5372-5F40-9443-0F9AE5BDC3C8}" type="slidenum">
              <a:rPr lang="en-US" smtClean="0"/>
              <a:pPr/>
              <a:t>‹#›</a:t>
            </a:fld>
            <a:endParaRPr lang="en-US" dirty="0"/>
          </a:p>
        </p:txBody>
      </p:sp>
      <p:sp>
        <p:nvSpPr>
          <p:cNvPr id="12" name="Footer Placeholder 4">
            <a:extLst>
              <a:ext uri="{FF2B5EF4-FFF2-40B4-BE49-F238E27FC236}">
                <a16:creationId xmlns:a16="http://schemas.microsoft.com/office/drawing/2014/main" id="{19266FB9-CF65-F948-8DDE-9A86339B6C7B}"/>
              </a:ext>
            </a:extLst>
          </p:cNvPr>
          <p:cNvSpPr>
            <a:spLocks noGrp="1"/>
          </p:cNvSpPr>
          <p:nvPr>
            <p:ph type="ftr" sz="quarter" idx="11"/>
          </p:nvPr>
        </p:nvSpPr>
        <p:spPr>
          <a:xfrm>
            <a:off x="1127760" y="6435554"/>
            <a:ext cx="5745379" cy="365125"/>
          </a:xfrm>
        </p:spPr>
        <p:txBody>
          <a:bodyPr/>
          <a:lstStyle>
            <a:lvl1pPr>
              <a:defRPr b="0" i="0">
                <a:latin typeface="Oracle Sans" panose="020B0503020204020204" pitchFamily="34" charset="0"/>
              </a:defRPr>
            </a:lvl1pPr>
          </a:lstStyle>
          <a:p>
            <a:r>
              <a:rPr lang="en-US" dirty="0"/>
              <a:t>Copyright © 2024, Oracle and/or its affiliates</a:t>
            </a:r>
          </a:p>
        </p:txBody>
      </p:sp>
      <p:sp>
        <p:nvSpPr>
          <p:cNvPr id="9" name="Date Placeholder 2">
            <a:extLst>
              <a:ext uri="{FF2B5EF4-FFF2-40B4-BE49-F238E27FC236}">
                <a16:creationId xmlns:a16="http://schemas.microsoft.com/office/drawing/2014/main" id="{7A9CB709-59EB-5E4D-ADE9-014D4AB90E35}"/>
              </a:ext>
            </a:extLst>
          </p:cNvPr>
          <p:cNvSpPr>
            <a:spLocks noGrp="1"/>
          </p:cNvSpPr>
          <p:nvPr>
            <p:ph type="dt" sz="half" idx="10"/>
          </p:nvPr>
        </p:nvSpPr>
        <p:spPr>
          <a:xfrm>
            <a:off x="6873139" y="6437179"/>
            <a:ext cx="2743200" cy="363500"/>
          </a:xfrm>
        </p:spPr>
        <p:txBody>
          <a:bodyPr/>
          <a:lstStyle>
            <a:lvl1pPr>
              <a:defRPr b="0" i="0">
                <a:latin typeface="Oracle Sans" panose="020B0503020204020204" pitchFamily="34" charset="0"/>
              </a:defRPr>
            </a:lvl1pPr>
          </a:lstStyle>
          <a:p>
            <a:r>
              <a:rPr lang="en-US" dirty="0"/>
              <a:t>[Date]</a:t>
            </a:r>
          </a:p>
        </p:txBody>
      </p:sp>
      <p:cxnSp>
        <p:nvCxnSpPr>
          <p:cNvPr id="2" name="Accent Mark">
            <a:extLst>
              <a:ext uri="{FF2B5EF4-FFF2-40B4-BE49-F238E27FC236}">
                <a16:creationId xmlns:a16="http://schemas.microsoft.com/office/drawing/2014/main" id="{9AA9D994-361E-3563-BA62-CB7615BB277D}"/>
              </a:ext>
              <a:ext uri="{C183D7F6-B498-43B3-948B-1728B52AA6E4}">
                <adec:decorative xmlns:adec="http://schemas.microsoft.com/office/drawing/2017/decorative" val="1"/>
              </a:ext>
            </a:extLst>
          </p:cNvPr>
          <p:cNvCxnSpPr>
            <a:cxnSpLocks/>
          </p:cNvCxnSpPr>
          <p:nvPr userDrawn="1"/>
        </p:nvCxnSpPr>
        <p:spPr>
          <a:xfrm flipH="1" flipV="1">
            <a:off x="768875" y="1412776"/>
            <a:ext cx="288000" cy="0"/>
          </a:xfrm>
          <a:prstGeom prst="line">
            <a:avLst/>
          </a:prstGeom>
          <a:ln w="38100" cap="flat">
            <a:solidFill>
              <a:schemeClr val="accent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5142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Light - Text slide_2">
    <p:bg>
      <p:bgPr>
        <a:solidFill>
          <a:srgbClr val="F2EFED"/>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FC8DBE-C426-FFB8-98AF-E9D67DDBBCA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 t="71384" b="25226"/>
          <a:stretch/>
        </p:blipFill>
        <p:spPr>
          <a:xfrm>
            <a:off x="0" y="0"/>
            <a:ext cx="12192000" cy="232475"/>
          </a:xfrm>
          <a:prstGeom prst="rect">
            <a:avLst/>
          </a:prstGeom>
        </p:spPr>
      </p:pic>
      <p:pic>
        <p:nvPicPr>
          <p:cNvPr id="10" name="OTag">
            <a:extLst>
              <a:ext uri="{FF2B5EF4-FFF2-40B4-BE49-F238E27FC236}">
                <a16:creationId xmlns:a16="http://schemas.microsoft.com/office/drawing/2014/main" id="{00F1077A-D301-437A-8CE7-A0EA6CDECB5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183112" y="6355080"/>
            <a:ext cx="502920" cy="502920"/>
          </a:xfrm>
          <a:prstGeom prst="rect">
            <a:avLst/>
          </a:prstGeom>
        </p:spPr>
      </p:pic>
      <p:sp>
        <p:nvSpPr>
          <p:cNvPr id="8" name="Slide Number">
            <a:extLst>
              <a:ext uri="{FF2B5EF4-FFF2-40B4-BE49-F238E27FC236}">
                <a16:creationId xmlns:a16="http://schemas.microsoft.com/office/drawing/2014/main" id="{A58E8F99-B5B4-F945-8046-6BF8077857D6}"/>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700">
                <a:solidFill>
                  <a:srgbClr val="8B8580"/>
                </a:solidFill>
              </a:defRPr>
            </a:lvl1pPr>
          </a:lstStyle>
          <a:p>
            <a:fld id="{345D60D9-5372-5F40-9443-0F9AE5BDC3C8}" type="slidenum">
              <a:rPr lang="en-US" smtClean="0"/>
              <a:pPr/>
              <a:t>‹#›</a:t>
            </a:fld>
            <a:endParaRPr lang="en-US" dirty="0"/>
          </a:p>
        </p:txBody>
      </p:sp>
      <p:sp>
        <p:nvSpPr>
          <p:cNvPr id="9" name="Footer">
            <a:extLst>
              <a:ext uri="{FF2B5EF4-FFF2-40B4-BE49-F238E27FC236}">
                <a16:creationId xmlns:a16="http://schemas.microsoft.com/office/drawing/2014/main" id="{385270F4-E9B9-C740-ACF6-08D90C8428D2}"/>
              </a:ext>
            </a:extLst>
          </p:cNvPr>
          <p:cNvSpPr>
            <a:spLocks noGrp="1"/>
          </p:cNvSpPr>
          <p:nvPr>
            <p:ph type="ftr" sz="quarter" idx="3"/>
          </p:nvPr>
        </p:nvSpPr>
        <p:spPr>
          <a:xfrm>
            <a:off x="1127759" y="6423978"/>
            <a:ext cx="5745379" cy="365125"/>
          </a:xfrm>
          <a:prstGeom prst="rect">
            <a:avLst/>
          </a:prstGeom>
        </p:spPr>
        <p:txBody>
          <a:bodyPr vert="horz" lIns="0" tIns="0" rIns="0" bIns="0" rtlCol="0" anchor="ctr"/>
          <a:lstStyle>
            <a:lvl1pPr algn="l">
              <a:defRPr sz="700">
                <a:solidFill>
                  <a:srgbClr val="8B8580"/>
                </a:solidFill>
              </a:defRPr>
            </a:lvl1pPr>
          </a:lstStyle>
          <a:p>
            <a:r>
              <a:rPr lang="en-US" dirty="0"/>
              <a:t>Copyright © 2024, Oracle and/or its affiliates  |  Confidential: Restricted</a:t>
            </a:r>
          </a:p>
        </p:txBody>
      </p:sp>
      <p:sp>
        <p:nvSpPr>
          <p:cNvPr id="3" name="Title 7">
            <a:extLst>
              <a:ext uri="{FF2B5EF4-FFF2-40B4-BE49-F238E27FC236}">
                <a16:creationId xmlns:a16="http://schemas.microsoft.com/office/drawing/2014/main" id="{7CFDD3A6-91FC-E3BA-FAA6-CB5F7F176618}"/>
              </a:ext>
            </a:extLst>
          </p:cNvPr>
          <p:cNvSpPr>
            <a:spLocks noGrp="1"/>
          </p:cNvSpPr>
          <p:nvPr>
            <p:ph type="title" hasCustomPrompt="1"/>
          </p:nvPr>
        </p:nvSpPr>
        <p:spPr>
          <a:xfrm>
            <a:off x="768875" y="338328"/>
            <a:ext cx="10671048" cy="822960"/>
          </a:xfrm>
        </p:spPr>
        <p:txBody>
          <a:bodyPr/>
          <a:lstStyle>
            <a:lvl1pPr>
              <a:defRPr>
                <a:solidFill>
                  <a:srgbClr val="312D2A"/>
                </a:solidFill>
              </a:defRPr>
            </a:lvl1pPr>
          </a:lstStyle>
          <a:p>
            <a:r>
              <a:rPr lang="en-US"/>
              <a:t>Title</a:t>
            </a:r>
          </a:p>
        </p:txBody>
      </p:sp>
      <p:sp>
        <p:nvSpPr>
          <p:cNvPr id="4" name="Text Placeholder 3">
            <a:extLst>
              <a:ext uri="{FF2B5EF4-FFF2-40B4-BE49-F238E27FC236}">
                <a16:creationId xmlns:a16="http://schemas.microsoft.com/office/drawing/2014/main" id="{5EC9D155-9AB3-1753-FB0D-9558BB008094}"/>
              </a:ext>
            </a:extLst>
          </p:cNvPr>
          <p:cNvSpPr>
            <a:spLocks noGrp="1"/>
          </p:cNvSpPr>
          <p:nvPr>
            <p:ph type="body" sz="quarter" idx="43"/>
          </p:nvPr>
        </p:nvSpPr>
        <p:spPr>
          <a:xfrm>
            <a:off x="762000" y="1609724"/>
            <a:ext cx="10687050" cy="4505325"/>
          </a:xfrm>
          <a:noFill/>
        </p:spPr>
        <p:txBody>
          <a:bodyPr vert="horz" lIns="0" tIns="0" rIns="0" bIns="0" rtlCol="0">
            <a:noAutofit/>
          </a:bodyPr>
          <a:lstStyle>
            <a:lvl1pPr marL="0" indent="0">
              <a:buClr>
                <a:schemeClr val="accent4"/>
              </a:buClr>
              <a:buFont typeface="+mj-lt"/>
              <a:buNone/>
              <a:tabLst/>
              <a:defRPr lang="en-US" dirty="0">
                <a:solidFill>
                  <a:srgbClr val="312D2A"/>
                </a:solidFill>
              </a:defRPr>
            </a:lvl1pPr>
            <a:lvl2pPr marL="548640">
              <a:defRPr lang="en-US" dirty="0">
                <a:solidFill>
                  <a:srgbClr val="312D2A"/>
                </a:solidFill>
              </a:defRPr>
            </a:lvl2pPr>
            <a:lvl3pPr marL="731520">
              <a:defRPr lang="en-US" dirty="0">
                <a:solidFill>
                  <a:srgbClr val="312D2A"/>
                </a:solidFill>
              </a:defRPr>
            </a:lvl3pPr>
            <a:lvl4pPr marL="914400">
              <a:defRPr lang="en-US" dirty="0">
                <a:solidFill>
                  <a:srgbClr val="312D2A"/>
                </a:solidFill>
              </a:defRPr>
            </a:lvl4pPr>
            <a:lvl5pPr marL="1097280">
              <a:defRPr lang="en-US" dirty="0">
                <a:solidFill>
                  <a:srgbClr val="312D2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34784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3 Photos and Descriptions-Dark">
    <p:spTree>
      <p:nvGrpSpPr>
        <p:cNvPr id="1" name=""/>
        <p:cNvGrpSpPr/>
        <p:nvPr/>
      </p:nvGrpSpPr>
      <p:grpSpPr>
        <a:xfrm>
          <a:off x="0" y="0"/>
          <a:ext cx="0" cy="0"/>
          <a:chOff x="0" y="0"/>
          <a:chExt cx="0" cy="0"/>
        </a:xfrm>
      </p:grpSpPr>
      <p:sp>
        <p:nvSpPr>
          <p:cNvPr id="17" name="Slide Number">
            <a:extLst>
              <a:ext uri="{FF2B5EF4-FFF2-40B4-BE49-F238E27FC236}">
                <a16:creationId xmlns:a16="http://schemas.microsoft.com/office/drawing/2014/main" id="{F593F066-61E9-474E-86EC-2623435F48B2}"/>
              </a:ext>
            </a:extLst>
          </p:cNvPr>
          <p:cNvSpPr>
            <a:spLocks noGrp="1"/>
          </p:cNvSpPr>
          <p:nvPr>
            <p:ph type="sldNum" sz="quarter" idx="4"/>
          </p:nvPr>
        </p:nvSpPr>
        <p:spPr>
          <a:xfrm>
            <a:off x="507935" y="6423660"/>
            <a:ext cx="365760" cy="365760"/>
          </a:xfrm>
          <a:prstGeom prst="rect">
            <a:avLst/>
          </a:prstGeom>
        </p:spPr>
        <p:txBody>
          <a:bodyPr vert="horz" lIns="0" tIns="0" rIns="0" bIns="0" rtlCol="0" anchor="ctr"/>
          <a:lstStyle>
            <a:lvl1pPr algn="l">
              <a:defRPr sz="600" b="0" i="0">
                <a:solidFill>
                  <a:schemeClr val="accent5"/>
                </a:solidFill>
                <a:latin typeface="Oracle Sans Light" panose="020B0403020204020204" pitchFamily="34" charset="0"/>
                <a:cs typeface="Oracle Sans Light" panose="020B0403020204020204" pitchFamily="34" charset="0"/>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57FEDF61-15EB-B849-A274-96BE87577F8B}"/>
              </a:ext>
            </a:extLst>
          </p:cNvPr>
          <p:cNvSpPr>
            <a:spLocks noGrp="1"/>
          </p:cNvSpPr>
          <p:nvPr>
            <p:ph type="ftr" sz="quarter" idx="3"/>
          </p:nvPr>
        </p:nvSpPr>
        <p:spPr>
          <a:xfrm>
            <a:off x="873693" y="6423980"/>
            <a:ext cx="5745379" cy="365125"/>
          </a:xfrm>
          <a:prstGeom prst="rect">
            <a:avLst/>
          </a:prstGeom>
        </p:spPr>
        <p:txBody>
          <a:bodyPr vert="horz" lIns="0" tIns="0" rIns="0" bIns="0" rtlCol="0" anchor="ctr"/>
          <a:lstStyle>
            <a:lvl1pPr algn="l">
              <a:defRPr sz="600" b="0" i="0">
                <a:solidFill>
                  <a:schemeClr val="accent5"/>
                </a:solidFill>
                <a:latin typeface="Oracle Sans Light" panose="020B0403020204020204" pitchFamily="34" charset="0"/>
                <a:cs typeface="Oracle Sans Light" panose="020B0403020204020204" pitchFamily="34" charset="0"/>
              </a:defRPr>
            </a:lvl1pPr>
          </a:lstStyle>
          <a:p>
            <a:r>
              <a:rPr lang="en-US" dirty="0"/>
              <a:t>Confidential – © 2024 Oracle Restricted</a:t>
            </a:r>
          </a:p>
        </p:txBody>
      </p:sp>
      <p:pic>
        <p:nvPicPr>
          <p:cNvPr id="10" name="Picture 9">
            <a:extLst>
              <a:ext uri="{FF2B5EF4-FFF2-40B4-BE49-F238E27FC236}">
                <a16:creationId xmlns:a16="http://schemas.microsoft.com/office/drawing/2014/main" id="{9482A7D0-3C0E-3549-B81A-7B7BAB2A57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63404" y="6344592"/>
            <a:ext cx="519309" cy="519309"/>
          </a:xfrm>
          <a:prstGeom prst="rect">
            <a:avLst/>
          </a:prstGeom>
        </p:spPr>
      </p:pic>
      <p:sp>
        <p:nvSpPr>
          <p:cNvPr id="7" name="Picture Placeholder 6">
            <a:extLst>
              <a:ext uri="{FF2B5EF4-FFF2-40B4-BE49-F238E27FC236}">
                <a16:creationId xmlns:a16="http://schemas.microsoft.com/office/drawing/2014/main" id="{5B11EBE1-E3A8-3243-9EAA-4A8C5A0313E6}"/>
              </a:ext>
            </a:extLst>
          </p:cNvPr>
          <p:cNvSpPr>
            <a:spLocks noGrp="1"/>
          </p:cNvSpPr>
          <p:nvPr>
            <p:ph type="pic" sz="quarter" idx="10"/>
          </p:nvPr>
        </p:nvSpPr>
        <p:spPr>
          <a:xfrm>
            <a:off x="534496" y="2021255"/>
            <a:ext cx="3314693" cy="1988816"/>
          </a:xfrm>
          <a:prstGeom prst="rect">
            <a:avLst/>
          </a:prstGeom>
          <a:solidFill>
            <a:schemeClr val="tx2"/>
          </a:solidFill>
        </p:spPr>
        <p:txBody>
          <a:bodyPr/>
          <a:lstStyle>
            <a:lvl1pPr algn="ctr">
              <a:defRPr sz="1200">
                <a:solidFill>
                  <a:schemeClr val="bg2"/>
                </a:solidFill>
              </a:defRPr>
            </a:lvl1pPr>
          </a:lstStyle>
          <a:p>
            <a:pPr marL="0" marR="0" lvl="0" indent="0" algn="ctr" defTabSz="457183" rtl="0" eaLnBrk="1" fontAlgn="auto" latinLnBrk="0" hangingPunct="1">
              <a:lnSpc>
                <a:spcPct val="95000"/>
              </a:lnSpc>
              <a:spcBef>
                <a:spcPts val="300"/>
              </a:spcBef>
              <a:spcAft>
                <a:spcPts val="0"/>
              </a:spcAft>
              <a:buClrTx/>
              <a:buSzTx/>
              <a:buFont typeface="System Font Regular"/>
              <a:buNone/>
              <a:tabLst/>
              <a:defRPr/>
            </a:pPr>
            <a:endParaRPr lang="en-US" dirty="0"/>
          </a:p>
          <a:p>
            <a:pPr marL="0" marR="0" lvl="0" indent="0" algn="ctr" defTabSz="457183" rtl="0" eaLnBrk="1" fontAlgn="auto" latinLnBrk="0" hangingPunct="1">
              <a:lnSpc>
                <a:spcPct val="95000"/>
              </a:lnSpc>
              <a:spcBef>
                <a:spcPts val="300"/>
              </a:spcBef>
              <a:spcAft>
                <a:spcPts val="0"/>
              </a:spcAft>
              <a:buClrTx/>
              <a:buSzTx/>
              <a:buFont typeface="System Font Regular"/>
              <a:buNone/>
              <a:tabLst/>
              <a:defRPr/>
            </a:pPr>
            <a:r>
              <a:rPr lang="en-US" dirty="0"/>
              <a:t>Click icon below to add photo</a:t>
            </a:r>
          </a:p>
        </p:txBody>
      </p:sp>
      <p:sp>
        <p:nvSpPr>
          <p:cNvPr id="11" name="Text Placeholder 5">
            <a:extLst>
              <a:ext uri="{FF2B5EF4-FFF2-40B4-BE49-F238E27FC236}">
                <a16:creationId xmlns:a16="http://schemas.microsoft.com/office/drawing/2014/main" id="{4A84908C-5C3E-42CF-BA30-AAE4D9ED58FD}"/>
              </a:ext>
            </a:extLst>
          </p:cNvPr>
          <p:cNvSpPr>
            <a:spLocks noGrp="1"/>
          </p:cNvSpPr>
          <p:nvPr>
            <p:ph type="body" sz="quarter" idx="18" hasCustomPrompt="1"/>
          </p:nvPr>
        </p:nvSpPr>
        <p:spPr>
          <a:xfrm>
            <a:off x="534496" y="4149921"/>
            <a:ext cx="3314693" cy="860995"/>
          </a:xfrm>
          <a:prstGeom prst="rect">
            <a:avLst/>
          </a:prstGeom>
        </p:spPr>
        <p:txBody>
          <a:bodyPr/>
          <a:lstStyle>
            <a:lvl1pPr>
              <a:defRPr sz="1400" b="0" i="0">
                <a:solidFill>
                  <a:schemeClr val="accent4"/>
                </a:solidFill>
                <a:latin typeface="Oracle Sans" panose="020B0503020204020204" pitchFamily="34" charset="0"/>
                <a:cs typeface="Oracle Sans" panose="020B0503020204020204" pitchFamily="34" charset="0"/>
                <a:sym typeface="Wingdings" pitchFamily="2" charset="2"/>
              </a:defRPr>
            </a:lvl1pPr>
            <a:lvl2pPr>
              <a:defRPr b="0" i="0">
                <a:solidFill>
                  <a:schemeClr val="bg1"/>
                </a:solidFill>
                <a:latin typeface="Oracle Sans Light" panose="020B0403020204020204" pitchFamily="34" charset="0"/>
                <a:cs typeface="Oracle Sans Light" panose="020B0403020204020204" pitchFamily="34" charset="0"/>
              </a:defRPr>
            </a:lvl2pPr>
            <a:lvl3pPr>
              <a:defRPr b="0" i="0">
                <a:solidFill>
                  <a:schemeClr val="bg1"/>
                </a:solidFill>
                <a:latin typeface="Oracle Sans Light" panose="020B0403020204020204" pitchFamily="34" charset="0"/>
                <a:cs typeface="Oracle Sans Light" panose="020B0403020204020204" pitchFamily="34" charset="0"/>
              </a:defRPr>
            </a:lvl3pPr>
            <a:lvl4pPr>
              <a:defRPr b="0" i="0">
                <a:solidFill>
                  <a:schemeClr val="bg1"/>
                </a:solidFill>
                <a:latin typeface="Oracle Sans Light" panose="020B0403020204020204" pitchFamily="34" charset="0"/>
                <a:cs typeface="Oracle Sans Light" panose="020B0403020204020204" pitchFamily="34" charset="0"/>
              </a:defRPr>
            </a:lvl4pPr>
            <a:lvl5pPr>
              <a:defRPr b="0" i="0">
                <a:solidFill>
                  <a:schemeClr val="bg1"/>
                </a:solidFill>
                <a:latin typeface="Oracle Sans Light" panose="020B0403020204020204" pitchFamily="34" charset="0"/>
                <a:cs typeface="Oracle Sans Light" panose="020B0403020204020204" pitchFamily="34" charset="0"/>
              </a:defRPr>
            </a:lvl5pPr>
          </a:lstStyle>
          <a:p>
            <a:pPr lvl="0"/>
            <a:r>
              <a:rPr lang="en-US"/>
              <a:t>Short picture caption here.</a:t>
            </a:r>
          </a:p>
        </p:txBody>
      </p:sp>
      <p:sp>
        <p:nvSpPr>
          <p:cNvPr id="24" name="Picture Placeholder 6">
            <a:extLst>
              <a:ext uri="{FF2B5EF4-FFF2-40B4-BE49-F238E27FC236}">
                <a16:creationId xmlns:a16="http://schemas.microsoft.com/office/drawing/2014/main" id="{B50CFFFB-84EE-4922-F4E9-52191056078A}"/>
              </a:ext>
            </a:extLst>
          </p:cNvPr>
          <p:cNvSpPr>
            <a:spLocks noGrp="1"/>
          </p:cNvSpPr>
          <p:nvPr>
            <p:ph type="pic" sz="quarter" idx="19"/>
          </p:nvPr>
        </p:nvSpPr>
        <p:spPr>
          <a:xfrm>
            <a:off x="4455831" y="2021255"/>
            <a:ext cx="3314693" cy="1988816"/>
          </a:xfrm>
          <a:prstGeom prst="rect">
            <a:avLst/>
          </a:prstGeom>
          <a:solidFill>
            <a:schemeClr val="tx2"/>
          </a:solidFill>
        </p:spPr>
        <p:txBody>
          <a:bodyPr/>
          <a:lstStyle>
            <a:lvl1pPr algn="ctr">
              <a:defRPr sz="1200">
                <a:solidFill>
                  <a:schemeClr val="bg2"/>
                </a:solidFill>
              </a:defRPr>
            </a:lvl1pPr>
          </a:lstStyle>
          <a:p>
            <a:pPr marL="0" marR="0" lvl="0" indent="0" algn="ctr" defTabSz="457183" rtl="0" eaLnBrk="1" fontAlgn="auto" latinLnBrk="0" hangingPunct="1">
              <a:lnSpc>
                <a:spcPct val="95000"/>
              </a:lnSpc>
              <a:spcBef>
                <a:spcPts val="300"/>
              </a:spcBef>
              <a:spcAft>
                <a:spcPts val="0"/>
              </a:spcAft>
              <a:buClrTx/>
              <a:buSzTx/>
              <a:buFont typeface="System Font Regular"/>
              <a:buNone/>
              <a:tabLst/>
              <a:defRPr/>
            </a:pPr>
            <a:endParaRPr lang="en-US" dirty="0"/>
          </a:p>
          <a:p>
            <a:pPr marL="0" marR="0" lvl="0" indent="0" algn="ctr" defTabSz="457183" rtl="0" eaLnBrk="1" fontAlgn="auto" latinLnBrk="0" hangingPunct="1">
              <a:lnSpc>
                <a:spcPct val="95000"/>
              </a:lnSpc>
              <a:spcBef>
                <a:spcPts val="300"/>
              </a:spcBef>
              <a:spcAft>
                <a:spcPts val="0"/>
              </a:spcAft>
              <a:buClrTx/>
              <a:buSzTx/>
              <a:buFont typeface="System Font Regular"/>
              <a:buNone/>
              <a:tabLst/>
              <a:defRPr/>
            </a:pPr>
            <a:r>
              <a:rPr lang="en-US" dirty="0"/>
              <a:t>Click icon below to add photo</a:t>
            </a:r>
          </a:p>
        </p:txBody>
      </p:sp>
      <p:sp>
        <p:nvSpPr>
          <p:cNvPr id="25" name="Picture Placeholder 6">
            <a:extLst>
              <a:ext uri="{FF2B5EF4-FFF2-40B4-BE49-F238E27FC236}">
                <a16:creationId xmlns:a16="http://schemas.microsoft.com/office/drawing/2014/main" id="{EEC8FE8B-B6C6-4258-CC60-67247A6B0074}"/>
              </a:ext>
            </a:extLst>
          </p:cNvPr>
          <p:cNvSpPr>
            <a:spLocks noGrp="1"/>
          </p:cNvSpPr>
          <p:nvPr>
            <p:ph type="pic" sz="quarter" idx="20"/>
          </p:nvPr>
        </p:nvSpPr>
        <p:spPr>
          <a:xfrm>
            <a:off x="8376729" y="2021255"/>
            <a:ext cx="3314693" cy="1988816"/>
          </a:xfrm>
          <a:prstGeom prst="rect">
            <a:avLst/>
          </a:prstGeom>
          <a:solidFill>
            <a:schemeClr val="tx2"/>
          </a:solidFill>
        </p:spPr>
        <p:txBody>
          <a:bodyPr/>
          <a:lstStyle>
            <a:lvl1pPr algn="ctr">
              <a:defRPr sz="1200">
                <a:solidFill>
                  <a:schemeClr val="bg2"/>
                </a:solidFill>
              </a:defRPr>
            </a:lvl1pPr>
          </a:lstStyle>
          <a:p>
            <a:pPr marL="0" marR="0" lvl="0" indent="0" algn="ctr" defTabSz="457183" rtl="0" eaLnBrk="1" fontAlgn="auto" latinLnBrk="0" hangingPunct="1">
              <a:lnSpc>
                <a:spcPct val="95000"/>
              </a:lnSpc>
              <a:spcBef>
                <a:spcPts val="300"/>
              </a:spcBef>
              <a:spcAft>
                <a:spcPts val="0"/>
              </a:spcAft>
              <a:buClrTx/>
              <a:buSzTx/>
              <a:buFont typeface="System Font Regular"/>
              <a:buNone/>
              <a:tabLst/>
              <a:defRPr/>
            </a:pPr>
            <a:endParaRPr lang="en-US" dirty="0"/>
          </a:p>
          <a:p>
            <a:pPr marL="0" marR="0" lvl="0" indent="0" algn="ctr" defTabSz="457183" rtl="0" eaLnBrk="1" fontAlgn="auto" latinLnBrk="0" hangingPunct="1">
              <a:lnSpc>
                <a:spcPct val="95000"/>
              </a:lnSpc>
              <a:spcBef>
                <a:spcPts val="300"/>
              </a:spcBef>
              <a:spcAft>
                <a:spcPts val="0"/>
              </a:spcAft>
              <a:buClrTx/>
              <a:buSzTx/>
              <a:buFont typeface="System Font Regular"/>
              <a:buNone/>
              <a:tabLst/>
              <a:defRPr/>
            </a:pPr>
            <a:r>
              <a:rPr lang="en-US" dirty="0"/>
              <a:t>Click icon below to add photo</a:t>
            </a:r>
          </a:p>
        </p:txBody>
      </p:sp>
      <p:sp>
        <p:nvSpPr>
          <p:cNvPr id="26" name="Text Placeholder 5">
            <a:extLst>
              <a:ext uri="{FF2B5EF4-FFF2-40B4-BE49-F238E27FC236}">
                <a16:creationId xmlns:a16="http://schemas.microsoft.com/office/drawing/2014/main" id="{E11FE26A-5C25-5699-C66F-0EFDF15DFAC7}"/>
              </a:ext>
            </a:extLst>
          </p:cNvPr>
          <p:cNvSpPr>
            <a:spLocks noGrp="1"/>
          </p:cNvSpPr>
          <p:nvPr>
            <p:ph type="body" sz="quarter" idx="21" hasCustomPrompt="1"/>
          </p:nvPr>
        </p:nvSpPr>
        <p:spPr>
          <a:xfrm>
            <a:off x="4460185" y="4149921"/>
            <a:ext cx="3314693" cy="860995"/>
          </a:xfrm>
          <a:prstGeom prst="rect">
            <a:avLst/>
          </a:prstGeom>
        </p:spPr>
        <p:txBody>
          <a:bodyPr/>
          <a:lstStyle>
            <a:lvl1pPr>
              <a:defRPr sz="1400" b="0" i="0">
                <a:solidFill>
                  <a:schemeClr val="accent4"/>
                </a:solidFill>
                <a:latin typeface="Oracle Sans" panose="020B0503020204020204" pitchFamily="34" charset="0"/>
                <a:cs typeface="Oracle Sans" panose="020B0503020204020204" pitchFamily="34" charset="0"/>
                <a:sym typeface="Wingdings" pitchFamily="2" charset="2"/>
              </a:defRPr>
            </a:lvl1pPr>
            <a:lvl2pPr>
              <a:defRPr b="0" i="0">
                <a:solidFill>
                  <a:schemeClr val="bg1"/>
                </a:solidFill>
                <a:latin typeface="Oracle Sans Light" panose="020B0403020204020204" pitchFamily="34" charset="0"/>
                <a:cs typeface="Oracle Sans Light" panose="020B0403020204020204" pitchFamily="34" charset="0"/>
              </a:defRPr>
            </a:lvl2pPr>
            <a:lvl3pPr>
              <a:defRPr b="0" i="0">
                <a:solidFill>
                  <a:schemeClr val="bg1"/>
                </a:solidFill>
                <a:latin typeface="Oracle Sans Light" panose="020B0403020204020204" pitchFamily="34" charset="0"/>
                <a:cs typeface="Oracle Sans Light" panose="020B0403020204020204" pitchFamily="34" charset="0"/>
              </a:defRPr>
            </a:lvl3pPr>
            <a:lvl4pPr>
              <a:defRPr b="0" i="0">
                <a:solidFill>
                  <a:schemeClr val="bg1"/>
                </a:solidFill>
                <a:latin typeface="Oracle Sans Light" panose="020B0403020204020204" pitchFamily="34" charset="0"/>
                <a:cs typeface="Oracle Sans Light" panose="020B0403020204020204" pitchFamily="34" charset="0"/>
              </a:defRPr>
            </a:lvl4pPr>
            <a:lvl5pPr>
              <a:defRPr b="0" i="0">
                <a:solidFill>
                  <a:schemeClr val="bg1"/>
                </a:solidFill>
                <a:latin typeface="Oracle Sans Light" panose="020B0403020204020204" pitchFamily="34" charset="0"/>
                <a:cs typeface="Oracle Sans Light" panose="020B0403020204020204" pitchFamily="34" charset="0"/>
              </a:defRPr>
            </a:lvl5pPr>
          </a:lstStyle>
          <a:p>
            <a:pPr lvl="0"/>
            <a:r>
              <a:rPr lang="en-US"/>
              <a:t>Short picture caption here.</a:t>
            </a:r>
          </a:p>
        </p:txBody>
      </p:sp>
      <p:sp>
        <p:nvSpPr>
          <p:cNvPr id="27" name="Text Placeholder 5">
            <a:extLst>
              <a:ext uri="{FF2B5EF4-FFF2-40B4-BE49-F238E27FC236}">
                <a16:creationId xmlns:a16="http://schemas.microsoft.com/office/drawing/2014/main" id="{D5F0B547-7B9A-AB01-7E03-51889A2ECCEC}"/>
              </a:ext>
            </a:extLst>
          </p:cNvPr>
          <p:cNvSpPr>
            <a:spLocks noGrp="1"/>
          </p:cNvSpPr>
          <p:nvPr>
            <p:ph type="body" sz="quarter" idx="22" hasCustomPrompt="1"/>
          </p:nvPr>
        </p:nvSpPr>
        <p:spPr>
          <a:xfrm>
            <a:off x="8368020" y="4151409"/>
            <a:ext cx="3314693" cy="860995"/>
          </a:xfrm>
          <a:prstGeom prst="rect">
            <a:avLst/>
          </a:prstGeom>
        </p:spPr>
        <p:txBody>
          <a:bodyPr/>
          <a:lstStyle>
            <a:lvl1pPr>
              <a:defRPr sz="1400" b="0" i="0">
                <a:solidFill>
                  <a:schemeClr val="accent4"/>
                </a:solidFill>
                <a:latin typeface="Oracle Sans" panose="020B0503020204020204" pitchFamily="34" charset="0"/>
                <a:cs typeface="Oracle Sans" panose="020B0503020204020204" pitchFamily="34" charset="0"/>
                <a:sym typeface="Wingdings" pitchFamily="2" charset="2"/>
              </a:defRPr>
            </a:lvl1pPr>
            <a:lvl2pPr>
              <a:defRPr b="0" i="0">
                <a:solidFill>
                  <a:schemeClr val="bg1"/>
                </a:solidFill>
                <a:latin typeface="Oracle Sans Light" panose="020B0403020204020204" pitchFamily="34" charset="0"/>
                <a:cs typeface="Oracle Sans Light" panose="020B0403020204020204" pitchFamily="34" charset="0"/>
              </a:defRPr>
            </a:lvl2pPr>
            <a:lvl3pPr>
              <a:defRPr b="0" i="0">
                <a:solidFill>
                  <a:schemeClr val="bg1"/>
                </a:solidFill>
                <a:latin typeface="Oracle Sans Light" panose="020B0403020204020204" pitchFamily="34" charset="0"/>
                <a:cs typeface="Oracle Sans Light" panose="020B0403020204020204" pitchFamily="34" charset="0"/>
              </a:defRPr>
            </a:lvl3pPr>
            <a:lvl4pPr>
              <a:defRPr b="0" i="0">
                <a:solidFill>
                  <a:schemeClr val="bg1"/>
                </a:solidFill>
                <a:latin typeface="Oracle Sans Light" panose="020B0403020204020204" pitchFamily="34" charset="0"/>
                <a:cs typeface="Oracle Sans Light" panose="020B0403020204020204" pitchFamily="34" charset="0"/>
              </a:defRPr>
            </a:lvl4pPr>
            <a:lvl5pPr>
              <a:defRPr b="0" i="0">
                <a:solidFill>
                  <a:schemeClr val="bg1"/>
                </a:solidFill>
                <a:latin typeface="Oracle Sans Light" panose="020B0403020204020204" pitchFamily="34" charset="0"/>
                <a:cs typeface="Oracle Sans Light" panose="020B0403020204020204" pitchFamily="34" charset="0"/>
              </a:defRPr>
            </a:lvl5pPr>
          </a:lstStyle>
          <a:p>
            <a:pPr lvl="0"/>
            <a:r>
              <a:rPr lang="en-US"/>
              <a:t>Short picture caption here.</a:t>
            </a:r>
          </a:p>
        </p:txBody>
      </p:sp>
      <p:sp>
        <p:nvSpPr>
          <p:cNvPr id="2" name="Title 1">
            <a:extLst>
              <a:ext uri="{FF2B5EF4-FFF2-40B4-BE49-F238E27FC236}">
                <a16:creationId xmlns:a16="http://schemas.microsoft.com/office/drawing/2014/main" id="{774FB7F2-6C75-377F-FB74-7B1B8A928424}"/>
              </a:ext>
            </a:extLst>
          </p:cNvPr>
          <p:cNvSpPr>
            <a:spLocks noGrp="1"/>
          </p:cNvSpPr>
          <p:nvPr>
            <p:ph type="title" hasCustomPrompt="1"/>
          </p:nvPr>
        </p:nvSpPr>
        <p:spPr>
          <a:xfrm>
            <a:off x="543641" y="739501"/>
            <a:ext cx="9127627" cy="981888"/>
          </a:xfrm>
          <a:prstGeom prst="rect">
            <a:avLst/>
          </a:prstGeom>
        </p:spPr>
        <p:txBody>
          <a:bodyPr anchor="b"/>
          <a:lstStyle>
            <a:lvl1pPr>
              <a:defRPr lang="en-US" sz="3600" b="0" dirty="0">
                <a:solidFill>
                  <a:schemeClr val="accent4"/>
                </a:solidFill>
                <a:latin typeface="Oracle Sans Light" panose="020B0403020204020204" pitchFamily="34" charset="0"/>
                <a:cs typeface="Oracle Sans Light" panose="020B0403020204020204" pitchFamily="34" charset="0"/>
              </a:defRPr>
            </a:lvl1pPr>
          </a:lstStyle>
          <a:p>
            <a:pPr lvl="0"/>
            <a:r>
              <a:rPr lang="en-US"/>
              <a:t>Oracle Sans Title Here 72pt</a:t>
            </a:r>
          </a:p>
        </p:txBody>
      </p:sp>
      <p:pic>
        <p:nvPicPr>
          <p:cNvPr id="9" name="Picture 8" descr="A black screen with a black background&#10;&#10;Description automatically generated">
            <a:extLst>
              <a:ext uri="{FF2B5EF4-FFF2-40B4-BE49-F238E27FC236}">
                <a16:creationId xmlns:a16="http://schemas.microsoft.com/office/drawing/2014/main" id="{19DA5B71-5314-0C20-B47D-4FCBA9311FA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6211" b="70529"/>
          <a:stretch/>
        </p:blipFill>
        <p:spPr>
          <a:xfrm>
            <a:off x="8360733" y="3"/>
            <a:ext cx="3831267" cy="1879916"/>
          </a:xfrm>
          <a:prstGeom prst="rect">
            <a:avLst/>
          </a:prstGeom>
        </p:spPr>
      </p:pic>
    </p:spTree>
    <p:extLst>
      <p:ext uri="{BB962C8B-B14F-4D97-AF65-F5344CB8AC3E}">
        <p14:creationId xmlns:p14="http://schemas.microsoft.com/office/powerpoint/2010/main" val="1476220777"/>
      </p:ext>
    </p:extLst>
  </p:cSld>
  <p:clrMapOvr>
    <a:overrideClrMapping bg1="lt1" tx1="dk1" bg2="lt2" tx2="dk2" accent1="accent1" accent2="accent2" accent3="accent3" accent4="accent4" accent5="accent5" accent6="accent6" hlink="hlink" folHlink="folHlink"/>
  </p:clrMapOvr>
  <p:transition advClick="0">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F30BA-68B6-DAD8-2CEB-4C4A49586C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6D1006-3878-0154-440D-2DF84B2280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7B0DF6-E436-F76A-C98B-323A485A9D8A}"/>
              </a:ext>
            </a:extLst>
          </p:cNvPr>
          <p:cNvSpPr>
            <a:spLocks noGrp="1"/>
          </p:cNvSpPr>
          <p:nvPr>
            <p:ph type="dt" sz="half" idx="10"/>
          </p:nvPr>
        </p:nvSpPr>
        <p:spPr/>
        <p:txBody>
          <a:bodyPr/>
          <a:lstStyle/>
          <a:p>
            <a:fld id="{24290645-A64C-3746-97F5-D7CF5D3A93C8}" type="datetimeFigureOut">
              <a:rPr lang="en-US" smtClean="0"/>
              <a:t>7/22/26</a:t>
            </a:fld>
            <a:endParaRPr lang="en-US"/>
          </a:p>
        </p:txBody>
      </p:sp>
      <p:sp>
        <p:nvSpPr>
          <p:cNvPr id="5" name="Footer Placeholder 4">
            <a:extLst>
              <a:ext uri="{FF2B5EF4-FFF2-40B4-BE49-F238E27FC236}">
                <a16:creationId xmlns:a16="http://schemas.microsoft.com/office/drawing/2014/main" id="{1DE0A2E6-03F3-B6A4-2BF1-B2FE322BBA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EE3386-29A3-3A36-D8D1-C41A04492A32}"/>
              </a:ext>
            </a:extLst>
          </p:cNvPr>
          <p:cNvSpPr>
            <a:spLocks noGrp="1"/>
          </p:cNvSpPr>
          <p:nvPr>
            <p:ph type="sldNum" sz="quarter" idx="12"/>
          </p:nvPr>
        </p:nvSpPr>
        <p:spPr/>
        <p:txBody>
          <a:bodyPr/>
          <a:lstStyle/>
          <a:p>
            <a:fld id="{EA182C17-3A9D-1644-BC4E-DFF27A4860D4}" type="slidenum">
              <a:rPr lang="en-US" smtClean="0"/>
              <a:t>‹#›</a:t>
            </a:fld>
            <a:endParaRPr lang="en-US"/>
          </a:p>
        </p:txBody>
      </p:sp>
    </p:spTree>
    <p:extLst>
      <p:ext uri="{BB962C8B-B14F-4D97-AF65-F5344CB8AC3E}">
        <p14:creationId xmlns:p14="http://schemas.microsoft.com/office/powerpoint/2010/main" val="21382556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Dark - Left middle title and sub ">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hasCustomPrompt="1"/>
          </p:nvPr>
        </p:nvSpPr>
        <p:spPr>
          <a:xfrm>
            <a:off x="762000" y="2471026"/>
            <a:ext cx="4846320" cy="822960"/>
          </a:xfrm>
        </p:spPr>
        <p:txBody>
          <a:bodyPr/>
          <a:lstStyle>
            <a:lvl1pPr>
              <a:defRPr sz="3200" b="1" i="0">
                <a:latin typeface="Oracle Sans Tab" panose="020B0503020204020204" pitchFamily="34" charset="0"/>
                <a:cs typeface="Oracle Sans Tab" panose="020B0503020204020204" pitchFamily="34" charset="0"/>
              </a:defRPr>
            </a:lvl1pPr>
          </a:lstStyle>
          <a:p>
            <a:r>
              <a:rPr lang="en-US"/>
              <a:t>Left aligned middle title. </a:t>
            </a:r>
            <a:br>
              <a:rPr lang="en-US"/>
            </a:br>
            <a:r>
              <a:rPr lang="en-US"/>
              <a:t>Add graphic to the right</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4846320" cy="1228119"/>
          </a:xfrm>
          <a:prstGeom prst="rect">
            <a:avLst/>
          </a:prstGeom>
          <a:noFill/>
        </p:spPr>
        <p:txBody>
          <a:bodyPr lIns="0" tIns="0" rIns="0" bIns="0"/>
          <a:lstStyle>
            <a:lvl1pPr algn="l">
              <a:lnSpc>
                <a:spcPct val="100000"/>
              </a:lnSpc>
              <a:spcBef>
                <a:spcPts val="0"/>
              </a:spcBef>
              <a:spcAft>
                <a:spcPts val="400"/>
              </a:spcAft>
              <a:defRPr sz="2000" b="0" i="0">
                <a:solidFill>
                  <a:schemeClr val="tx1"/>
                </a:solidFill>
                <a:latin typeface="Oracle Sans" panose="020B0503020204020204" pitchFamily="34" charset="0"/>
                <a:cs typeface="Oracle Sans" panose="020B0503020204020204" pitchFamily="34" charset="0"/>
              </a:defRPr>
            </a:lvl1pPr>
          </a:lstStyle>
          <a:p>
            <a:pPr lvl="0"/>
            <a:r>
              <a:rPr lang="en-IN"/>
              <a:t>Left aligned middle subhead. </a:t>
            </a:r>
            <a:br>
              <a:rPr lang="en-IN"/>
            </a:br>
            <a:r>
              <a:rPr lang="en-IN"/>
              <a:t>Body copy goes here. To the right, add in custom graphics, technical diagrams or custom artwork. </a:t>
            </a:r>
            <a:endParaRPr lang="en-US"/>
          </a:p>
        </p:txBody>
      </p:sp>
      <p:sp>
        <p:nvSpPr>
          <p:cNvPr id="6" name="Slide Number Placeholder 5">
            <a:extLst>
              <a:ext uri="{FF2B5EF4-FFF2-40B4-BE49-F238E27FC236}">
                <a16:creationId xmlns:a16="http://schemas.microsoft.com/office/drawing/2014/main" id="{84999693-3FF6-AF8C-418A-B4D18A9362AE}"/>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fld id="{345D60D9-5372-5F40-9443-0F9AE5BDC3C8}" type="slidenum">
              <a:rPr lang="en-US" smtClean="0"/>
              <a:pPr/>
              <a:t>‹#›</a:t>
            </a:fld>
            <a:endParaRPr lang="en-US"/>
          </a:p>
        </p:txBody>
      </p:sp>
      <p:sp>
        <p:nvSpPr>
          <p:cNvPr id="8" name="Footer Placeholder 4">
            <a:extLst>
              <a:ext uri="{FF2B5EF4-FFF2-40B4-BE49-F238E27FC236}">
                <a16:creationId xmlns:a16="http://schemas.microsoft.com/office/drawing/2014/main" id="{9D8245F4-04A6-EC07-B56D-173581A230E4}"/>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r>
              <a:rPr lang="en-US"/>
              <a:t>Copyright © 2025, Oracle and/or its affiliates |  Confidential: Internal/Restricted/Highly Restricted</a:t>
            </a:r>
          </a:p>
        </p:txBody>
      </p:sp>
      <p:sp>
        <p:nvSpPr>
          <p:cNvPr id="9" name="Date Placeholder 3">
            <a:extLst>
              <a:ext uri="{FF2B5EF4-FFF2-40B4-BE49-F238E27FC236}">
                <a16:creationId xmlns:a16="http://schemas.microsoft.com/office/drawing/2014/main" id="{5408C619-4FDB-008C-C4DA-039963A5A6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r>
              <a:rPr lang="en-US"/>
              <a:t>[Date]</a:t>
            </a:r>
          </a:p>
        </p:txBody>
      </p:sp>
    </p:spTree>
    <p:extLst>
      <p:ext uri="{BB962C8B-B14F-4D97-AF65-F5344CB8AC3E}">
        <p14:creationId xmlns:p14="http://schemas.microsoft.com/office/powerpoint/2010/main" val="22896156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67745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43141"/>
          </a:solidFill>
        </p:spPr>
        <p:txBody>
          <a:bodyPr wrap="square" lIns="0" tIns="0" rIns="0" bIns="0" rtlCol="0"/>
          <a:lstStyle/>
          <a:p>
            <a:endParaRPr/>
          </a:p>
        </p:txBody>
      </p:sp>
      <p:sp>
        <p:nvSpPr>
          <p:cNvPr id="17" name="bg object 17"/>
          <p:cNvSpPr/>
          <p:nvPr/>
        </p:nvSpPr>
        <p:spPr>
          <a:xfrm>
            <a:off x="11183111" y="6353195"/>
            <a:ext cx="505459" cy="504825"/>
          </a:xfrm>
          <a:custGeom>
            <a:avLst/>
            <a:gdLst/>
            <a:ahLst/>
            <a:cxnLst/>
            <a:rect l="l" t="t" r="r" b="b"/>
            <a:pathLst>
              <a:path w="505459" h="504825">
                <a:moveTo>
                  <a:pt x="505140" y="0"/>
                </a:moveTo>
                <a:lnTo>
                  <a:pt x="0" y="0"/>
                </a:lnTo>
                <a:lnTo>
                  <a:pt x="0" y="504430"/>
                </a:lnTo>
                <a:lnTo>
                  <a:pt x="505141" y="504430"/>
                </a:lnTo>
                <a:lnTo>
                  <a:pt x="505140" y="0"/>
                </a:lnTo>
                <a:close/>
              </a:path>
            </a:pathLst>
          </a:custGeom>
          <a:solidFill>
            <a:srgbClr val="C7352F"/>
          </a:solidFill>
        </p:spPr>
        <p:txBody>
          <a:bodyPr wrap="square" lIns="0" tIns="0" rIns="0" bIns="0" rtlCol="0"/>
          <a:lstStyle/>
          <a:p>
            <a:endParaRPr/>
          </a:p>
        </p:txBody>
      </p:sp>
      <p:sp>
        <p:nvSpPr>
          <p:cNvPr id="18" name="bg object 18"/>
          <p:cNvSpPr/>
          <p:nvPr/>
        </p:nvSpPr>
        <p:spPr>
          <a:xfrm>
            <a:off x="11294379" y="6515021"/>
            <a:ext cx="283210" cy="180340"/>
          </a:xfrm>
          <a:custGeom>
            <a:avLst/>
            <a:gdLst/>
            <a:ahLst/>
            <a:cxnLst/>
            <a:rect l="l" t="t" r="r" b="b"/>
            <a:pathLst>
              <a:path w="283209" h="180340">
                <a:moveTo>
                  <a:pt x="193458" y="0"/>
                </a:moveTo>
                <a:lnTo>
                  <a:pt x="89145" y="0"/>
                </a:lnTo>
                <a:lnTo>
                  <a:pt x="54412" y="7091"/>
                </a:lnTo>
                <a:lnTo>
                  <a:pt x="26080" y="26390"/>
                </a:lnTo>
                <a:lnTo>
                  <a:pt x="6994" y="54932"/>
                </a:lnTo>
                <a:lnTo>
                  <a:pt x="0" y="89754"/>
                </a:lnTo>
                <a:lnTo>
                  <a:pt x="6994" y="124945"/>
                </a:lnTo>
                <a:lnTo>
                  <a:pt x="26080" y="153677"/>
                </a:lnTo>
                <a:lnTo>
                  <a:pt x="54412" y="173046"/>
                </a:lnTo>
                <a:lnTo>
                  <a:pt x="89146" y="180148"/>
                </a:lnTo>
                <a:lnTo>
                  <a:pt x="193458" y="180148"/>
                </a:lnTo>
                <a:lnTo>
                  <a:pt x="228191" y="173046"/>
                </a:lnTo>
                <a:lnTo>
                  <a:pt x="256524" y="153677"/>
                </a:lnTo>
                <a:lnTo>
                  <a:pt x="260356" y="147909"/>
                </a:lnTo>
                <a:lnTo>
                  <a:pt x="91672" y="147909"/>
                </a:lnTo>
                <a:lnTo>
                  <a:pt x="68980" y="143356"/>
                </a:lnTo>
                <a:lnTo>
                  <a:pt x="50498" y="130921"/>
                </a:lnTo>
                <a:lnTo>
                  <a:pt x="38061" y="112441"/>
                </a:lnTo>
                <a:lnTo>
                  <a:pt x="33507" y="89754"/>
                </a:lnTo>
                <a:lnTo>
                  <a:pt x="38061" y="67336"/>
                </a:lnTo>
                <a:lnTo>
                  <a:pt x="50498" y="48827"/>
                </a:lnTo>
                <a:lnTo>
                  <a:pt x="68980" y="36242"/>
                </a:lnTo>
                <a:lnTo>
                  <a:pt x="91672" y="31599"/>
                </a:lnTo>
                <a:lnTo>
                  <a:pt x="260006" y="31599"/>
                </a:lnTo>
                <a:lnTo>
                  <a:pt x="256523" y="26390"/>
                </a:lnTo>
                <a:lnTo>
                  <a:pt x="228191" y="7091"/>
                </a:lnTo>
                <a:lnTo>
                  <a:pt x="193458" y="0"/>
                </a:lnTo>
                <a:close/>
              </a:path>
              <a:path w="283209" h="180340">
                <a:moveTo>
                  <a:pt x="260006" y="31599"/>
                </a:moveTo>
                <a:lnTo>
                  <a:pt x="190931" y="31599"/>
                </a:lnTo>
                <a:lnTo>
                  <a:pt x="213623" y="36242"/>
                </a:lnTo>
                <a:lnTo>
                  <a:pt x="232105" y="48827"/>
                </a:lnTo>
                <a:lnTo>
                  <a:pt x="244542" y="67336"/>
                </a:lnTo>
                <a:lnTo>
                  <a:pt x="249096" y="89754"/>
                </a:lnTo>
                <a:lnTo>
                  <a:pt x="244542" y="112441"/>
                </a:lnTo>
                <a:lnTo>
                  <a:pt x="232106" y="130921"/>
                </a:lnTo>
                <a:lnTo>
                  <a:pt x="213623" y="143356"/>
                </a:lnTo>
                <a:lnTo>
                  <a:pt x="190932" y="147909"/>
                </a:lnTo>
                <a:lnTo>
                  <a:pt x="260356" y="147909"/>
                </a:lnTo>
                <a:lnTo>
                  <a:pt x="275610" y="124945"/>
                </a:lnTo>
                <a:lnTo>
                  <a:pt x="282604" y="89754"/>
                </a:lnTo>
                <a:lnTo>
                  <a:pt x="275609" y="54932"/>
                </a:lnTo>
                <a:lnTo>
                  <a:pt x="260006" y="31599"/>
                </a:lnTo>
                <a:close/>
              </a:path>
            </a:pathLst>
          </a:custGeom>
          <a:solidFill>
            <a:srgbClr val="FDFDFD"/>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0" y="0"/>
            <a:ext cx="12192000" cy="6857998"/>
          </a:xfrm>
          <a:prstGeom prst="rect">
            <a:avLst/>
          </a:prstGeom>
        </p:spPr>
      </p:pic>
      <p:sp>
        <p:nvSpPr>
          <p:cNvPr id="20" name="bg object 20"/>
          <p:cNvSpPr/>
          <p:nvPr/>
        </p:nvSpPr>
        <p:spPr>
          <a:xfrm>
            <a:off x="11183111" y="6353195"/>
            <a:ext cx="505459" cy="504825"/>
          </a:xfrm>
          <a:custGeom>
            <a:avLst/>
            <a:gdLst/>
            <a:ahLst/>
            <a:cxnLst/>
            <a:rect l="l" t="t" r="r" b="b"/>
            <a:pathLst>
              <a:path w="505459" h="504825">
                <a:moveTo>
                  <a:pt x="505140" y="0"/>
                </a:moveTo>
                <a:lnTo>
                  <a:pt x="0" y="0"/>
                </a:lnTo>
                <a:lnTo>
                  <a:pt x="0" y="504430"/>
                </a:lnTo>
                <a:lnTo>
                  <a:pt x="505141" y="504430"/>
                </a:lnTo>
                <a:lnTo>
                  <a:pt x="505140" y="0"/>
                </a:lnTo>
                <a:close/>
              </a:path>
            </a:pathLst>
          </a:custGeom>
          <a:solidFill>
            <a:srgbClr val="C7352F"/>
          </a:solidFill>
        </p:spPr>
        <p:txBody>
          <a:bodyPr wrap="square" lIns="0" tIns="0" rIns="0" bIns="0" rtlCol="0"/>
          <a:lstStyle/>
          <a:p>
            <a:endParaRPr/>
          </a:p>
        </p:txBody>
      </p:sp>
      <p:sp>
        <p:nvSpPr>
          <p:cNvPr id="21" name="bg object 21"/>
          <p:cNvSpPr/>
          <p:nvPr/>
        </p:nvSpPr>
        <p:spPr>
          <a:xfrm>
            <a:off x="11294379" y="6515021"/>
            <a:ext cx="283210" cy="180340"/>
          </a:xfrm>
          <a:custGeom>
            <a:avLst/>
            <a:gdLst/>
            <a:ahLst/>
            <a:cxnLst/>
            <a:rect l="l" t="t" r="r" b="b"/>
            <a:pathLst>
              <a:path w="283209" h="180340">
                <a:moveTo>
                  <a:pt x="193458" y="0"/>
                </a:moveTo>
                <a:lnTo>
                  <a:pt x="89145" y="0"/>
                </a:lnTo>
                <a:lnTo>
                  <a:pt x="54412" y="7091"/>
                </a:lnTo>
                <a:lnTo>
                  <a:pt x="26080" y="26390"/>
                </a:lnTo>
                <a:lnTo>
                  <a:pt x="6994" y="54932"/>
                </a:lnTo>
                <a:lnTo>
                  <a:pt x="0" y="89754"/>
                </a:lnTo>
                <a:lnTo>
                  <a:pt x="6994" y="124945"/>
                </a:lnTo>
                <a:lnTo>
                  <a:pt x="26080" y="153677"/>
                </a:lnTo>
                <a:lnTo>
                  <a:pt x="54412" y="173046"/>
                </a:lnTo>
                <a:lnTo>
                  <a:pt x="89146" y="180148"/>
                </a:lnTo>
                <a:lnTo>
                  <a:pt x="193458" y="180148"/>
                </a:lnTo>
                <a:lnTo>
                  <a:pt x="228191" y="173046"/>
                </a:lnTo>
                <a:lnTo>
                  <a:pt x="256524" y="153677"/>
                </a:lnTo>
                <a:lnTo>
                  <a:pt x="260356" y="147909"/>
                </a:lnTo>
                <a:lnTo>
                  <a:pt x="91672" y="147909"/>
                </a:lnTo>
                <a:lnTo>
                  <a:pt x="68980" y="143356"/>
                </a:lnTo>
                <a:lnTo>
                  <a:pt x="50498" y="130921"/>
                </a:lnTo>
                <a:lnTo>
                  <a:pt x="38061" y="112441"/>
                </a:lnTo>
                <a:lnTo>
                  <a:pt x="33507" y="89754"/>
                </a:lnTo>
                <a:lnTo>
                  <a:pt x="38061" y="67336"/>
                </a:lnTo>
                <a:lnTo>
                  <a:pt x="50498" y="48827"/>
                </a:lnTo>
                <a:lnTo>
                  <a:pt x="68980" y="36242"/>
                </a:lnTo>
                <a:lnTo>
                  <a:pt x="91672" y="31599"/>
                </a:lnTo>
                <a:lnTo>
                  <a:pt x="260006" y="31599"/>
                </a:lnTo>
                <a:lnTo>
                  <a:pt x="256523" y="26390"/>
                </a:lnTo>
                <a:lnTo>
                  <a:pt x="228191" y="7091"/>
                </a:lnTo>
                <a:lnTo>
                  <a:pt x="193458" y="0"/>
                </a:lnTo>
                <a:close/>
              </a:path>
              <a:path w="283209" h="180340">
                <a:moveTo>
                  <a:pt x="260006" y="31599"/>
                </a:moveTo>
                <a:lnTo>
                  <a:pt x="190931" y="31599"/>
                </a:lnTo>
                <a:lnTo>
                  <a:pt x="213623" y="36242"/>
                </a:lnTo>
                <a:lnTo>
                  <a:pt x="232105" y="48827"/>
                </a:lnTo>
                <a:lnTo>
                  <a:pt x="244542" y="67336"/>
                </a:lnTo>
                <a:lnTo>
                  <a:pt x="249096" y="89754"/>
                </a:lnTo>
                <a:lnTo>
                  <a:pt x="244542" y="112441"/>
                </a:lnTo>
                <a:lnTo>
                  <a:pt x="232106" y="130921"/>
                </a:lnTo>
                <a:lnTo>
                  <a:pt x="213623" y="143356"/>
                </a:lnTo>
                <a:lnTo>
                  <a:pt x="190932" y="147909"/>
                </a:lnTo>
                <a:lnTo>
                  <a:pt x="260356" y="147909"/>
                </a:lnTo>
                <a:lnTo>
                  <a:pt x="275610" y="124945"/>
                </a:lnTo>
                <a:lnTo>
                  <a:pt x="282604" y="89754"/>
                </a:lnTo>
                <a:lnTo>
                  <a:pt x="275609" y="54932"/>
                </a:lnTo>
                <a:lnTo>
                  <a:pt x="260006" y="31599"/>
                </a:lnTo>
                <a:close/>
              </a:path>
            </a:pathLst>
          </a:custGeom>
          <a:solidFill>
            <a:srgbClr val="FDFDFD"/>
          </a:solidFill>
        </p:spPr>
        <p:txBody>
          <a:bodyPr wrap="square" lIns="0" tIns="0" rIns="0" bIns="0" rtlCol="0"/>
          <a:lstStyle/>
          <a:p>
            <a:endParaRPr/>
          </a:p>
        </p:txBody>
      </p:sp>
      <p:sp>
        <p:nvSpPr>
          <p:cNvPr id="22" name="bg object 22"/>
          <p:cNvSpPr/>
          <p:nvPr/>
        </p:nvSpPr>
        <p:spPr>
          <a:xfrm>
            <a:off x="770381" y="3848861"/>
            <a:ext cx="288290" cy="0"/>
          </a:xfrm>
          <a:custGeom>
            <a:avLst/>
            <a:gdLst/>
            <a:ahLst/>
            <a:cxnLst/>
            <a:rect l="l" t="t" r="r" b="b"/>
            <a:pathLst>
              <a:path w="288290">
                <a:moveTo>
                  <a:pt x="287997" y="0"/>
                </a:moveTo>
                <a:lnTo>
                  <a:pt x="0" y="0"/>
                </a:lnTo>
              </a:path>
            </a:pathLst>
          </a:custGeom>
          <a:ln w="41275">
            <a:solidFill>
              <a:srgbClr val="DEAF68"/>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1" i="0">
                <a:solidFill>
                  <a:srgbClr val="FBFAF9"/>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900" b="0" i="0">
                <a:solidFill>
                  <a:srgbClr val="ADA8A1"/>
                </a:solidFill>
                <a:latin typeface="Calibri"/>
                <a:cs typeface="Calibri"/>
              </a:defRPr>
            </a:lvl1pPr>
          </a:lstStyle>
          <a:p>
            <a:pPr marL="12700">
              <a:lnSpc>
                <a:spcPts val="955"/>
              </a:lnSpc>
            </a:pPr>
            <a:r>
              <a:rPr dirty="0"/>
              <a:t>Copyright ©</a:t>
            </a:r>
            <a:r>
              <a:rPr spc="-20" dirty="0"/>
              <a:t> </a:t>
            </a:r>
            <a:r>
              <a:rPr dirty="0"/>
              <a:t>2026,</a:t>
            </a:r>
            <a:r>
              <a:rPr spc="-50" dirty="0"/>
              <a:t> </a:t>
            </a:r>
            <a:r>
              <a:rPr dirty="0"/>
              <a:t>Oracle</a:t>
            </a:r>
            <a:r>
              <a:rPr spc="-20" dirty="0"/>
              <a:t> </a:t>
            </a:r>
            <a:r>
              <a:rPr dirty="0"/>
              <a:t>and/or</a:t>
            </a:r>
            <a:r>
              <a:rPr spc="-15" dirty="0"/>
              <a:t> </a:t>
            </a:r>
            <a:r>
              <a:rPr dirty="0"/>
              <a:t>its</a:t>
            </a:r>
            <a:r>
              <a:rPr spc="-25" dirty="0"/>
              <a:t> </a:t>
            </a:r>
            <a:r>
              <a:rPr spc="-10" dirty="0"/>
              <a:t>affiliates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5" name="Holder 5"/>
          <p:cNvSpPr>
            <a:spLocks noGrp="1"/>
          </p:cNvSpPr>
          <p:nvPr>
            <p:ph type="sldNum" sz="quarter" idx="7"/>
          </p:nvPr>
        </p:nvSpPr>
        <p:spPr/>
        <p:txBody>
          <a:bodyPr lIns="0" tIns="0" rIns="0" bIns="0"/>
          <a:lstStyle>
            <a:lvl1pPr>
              <a:defRPr sz="900" b="0" i="0">
                <a:solidFill>
                  <a:srgbClr val="ADA8A1"/>
                </a:solidFill>
                <a:latin typeface="Calibri"/>
                <a:cs typeface="Calibri"/>
              </a:defRPr>
            </a:lvl1pPr>
          </a:lstStyle>
          <a:p>
            <a:pPr marL="38100">
              <a:lnSpc>
                <a:spcPts val="955"/>
              </a:lnSpc>
            </a:pPr>
            <a:fld id="{81D60167-4931-47E6-BA6A-407CBD079E47}" type="slidenum">
              <a:rPr spc="-50" dirty="0"/>
              <a:t>‹#›</a:t>
            </a:fld>
            <a:endParaRPr spc="-50" dirty="0"/>
          </a:p>
        </p:txBody>
      </p:sp>
    </p:spTree>
    <p:extLst>
      <p:ext uri="{BB962C8B-B14F-4D97-AF65-F5344CB8AC3E}">
        <p14:creationId xmlns:p14="http://schemas.microsoft.com/office/powerpoint/2010/main" val="41994758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43141"/>
          </a:solidFill>
        </p:spPr>
        <p:txBody>
          <a:bodyPr wrap="square" lIns="0" tIns="0" rIns="0" bIns="0" rtlCol="0"/>
          <a:lstStyle/>
          <a:p>
            <a:endParaRPr/>
          </a:p>
        </p:txBody>
      </p:sp>
      <p:sp>
        <p:nvSpPr>
          <p:cNvPr id="17" name="bg object 17"/>
          <p:cNvSpPr/>
          <p:nvPr/>
        </p:nvSpPr>
        <p:spPr>
          <a:xfrm>
            <a:off x="11183111" y="6353195"/>
            <a:ext cx="505459" cy="504825"/>
          </a:xfrm>
          <a:custGeom>
            <a:avLst/>
            <a:gdLst/>
            <a:ahLst/>
            <a:cxnLst/>
            <a:rect l="l" t="t" r="r" b="b"/>
            <a:pathLst>
              <a:path w="505459" h="504825">
                <a:moveTo>
                  <a:pt x="505140" y="0"/>
                </a:moveTo>
                <a:lnTo>
                  <a:pt x="0" y="0"/>
                </a:lnTo>
                <a:lnTo>
                  <a:pt x="0" y="504430"/>
                </a:lnTo>
                <a:lnTo>
                  <a:pt x="505141" y="504430"/>
                </a:lnTo>
                <a:lnTo>
                  <a:pt x="505140" y="0"/>
                </a:lnTo>
                <a:close/>
              </a:path>
            </a:pathLst>
          </a:custGeom>
          <a:solidFill>
            <a:srgbClr val="C7352F"/>
          </a:solidFill>
        </p:spPr>
        <p:txBody>
          <a:bodyPr wrap="square" lIns="0" tIns="0" rIns="0" bIns="0" rtlCol="0"/>
          <a:lstStyle/>
          <a:p>
            <a:endParaRPr/>
          </a:p>
        </p:txBody>
      </p:sp>
      <p:sp>
        <p:nvSpPr>
          <p:cNvPr id="18" name="bg object 18"/>
          <p:cNvSpPr/>
          <p:nvPr/>
        </p:nvSpPr>
        <p:spPr>
          <a:xfrm>
            <a:off x="11294379" y="6515021"/>
            <a:ext cx="283210" cy="180340"/>
          </a:xfrm>
          <a:custGeom>
            <a:avLst/>
            <a:gdLst/>
            <a:ahLst/>
            <a:cxnLst/>
            <a:rect l="l" t="t" r="r" b="b"/>
            <a:pathLst>
              <a:path w="283209" h="180340">
                <a:moveTo>
                  <a:pt x="193458" y="0"/>
                </a:moveTo>
                <a:lnTo>
                  <a:pt x="89145" y="0"/>
                </a:lnTo>
                <a:lnTo>
                  <a:pt x="54412" y="7091"/>
                </a:lnTo>
                <a:lnTo>
                  <a:pt x="26080" y="26390"/>
                </a:lnTo>
                <a:lnTo>
                  <a:pt x="6994" y="54932"/>
                </a:lnTo>
                <a:lnTo>
                  <a:pt x="0" y="89754"/>
                </a:lnTo>
                <a:lnTo>
                  <a:pt x="6994" y="124945"/>
                </a:lnTo>
                <a:lnTo>
                  <a:pt x="26080" y="153677"/>
                </a:lnTo>
                <a:lnTo>
                  <a:pt x="54412" y="173046"/>
                </a:lnTo>
                <a:lnTo>
                  <a:pt x="89146" y="180148"/>
                </a:lnTo>
                <a:lnTo>
                  <a:pt x="193458" y="180148"/>
                </a:lnTo>
                <a:lnTo>
                  <a:pt x="228191" y="173046"/>
                </a:lnTo>
                <a:lnTo>
                  <a:pt x="256524" y="153677"/>
                </a:lnTo>
                <a:lnTo>
                  <a:pt x="260356" y="147909"/>
                </a:lnTo>
                <a:lnTo>
                  <a:pt x="91672" y="147909"/>
                </a:lnTo>
                <a:lnTo>
                  <a:pt x="68980" y="143356"/>
                </a:lnTo>
                <a:lnTo>
                  <a:pt x="50498" y="130921"/>
                </a:lnTo>
                <a:lnTo>
                  <a:pt x="38061" y="112441"/>
                </a:lnTo>
                <a:lnTo>
                  <a:pt x="33507" y="89754"/>
                </a:lnTo>
                <a:lnTo>
                  <a:pt x="38061" y="67336"/>
                </a:lnTo>
                <a:lnTo>
                  <a:pt x="50498" y="48827"/>
                </a:lnTo>
                <a:lnTo>
                  <a:pt x="68980" y="36242"/>
                </a:lnTo>
                <a:lnTo>
                  <a:pt x="91672" y="31599"/>
                </a:lnTo>
                <a:lnTo>
                  <a:pt x="260006" y="31599"/>
                </a:lnTo>
                <a:lnTo>
                  <a:pt x="256523" y="26390"/>
                </a:lnTo>
                <a:lnTo>
                  <a:pt x="228191" y="7091"/>
                </a:lnTo>
                <a:lnTo>
                  <a:pt x="193458" y="0"/>
                </a:lnTo>
                <a:close/>
              </a:path>
              <a:path w="283209" h="180340">
                <a:moveTo>
                  <a:pt x="260006" y="31599"/>
                </a:moveTo>
                <a:lnTo>
                  <a:pt x="190931" y="31599"/>
                </a:lnTo>
                <a:lnTo>
                  <a:pt x="213623" y="36242"/>
                </a:lnTo>
                <a:lnTo>
                  <a:pt x="232105" y="48827"/>
                </a:lnTo>
                <a:lnTo>
                  <a:pt x="244542" y="67336"/>
                </a:lnTo>
                <a:lnTo>
                  <a:pt x="249096" y="89754"/>
                </a:lnTo>
                <a:lnTo>
                  <a:pt x="244542" y="112441"/>
                </a:lnTo>
                <a:lnTo>
                  <a:pt x="232106" y="130921"/>
                </a:lnTo>
                <a:lnTo>
                  <a:pt x="213623" y="143356"/>
                </a:lnTo>
                <a:lnTo>
                  <a:pt x="190932" y="147909"/>
                </a:lnTo>
                <a:lnTo>
                  <a:pt x="260356" y="147909"/>
                </a:lnTo>
                <a:lnTo>
                  <a:pt x="275610" y="124945"/>
                </a:lnTo>
                <a:lnTo>
                  <a:pt x="282604" y="89754"/>
                </a:lnTo>
                <a:lnTo>
                  <a:pt x="275609" y="54932"/>
                </a:lnTo>
                <a:lnTo>
                  <a:pt x="260006" y="31599"/>
                </a:lnTo>
                <a:close/>
              </a:path>
            </a:pathLst>
          </a:custGeom>
          <a:solidFill>
            <a:srgbClr val="FDFDFD"/>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0" y="0"/>
            <a:ext cx="12192000" cy="6857998"/>
          </a:xfrm>
          <a:prstGeom prst="rect">
            <a:avLst/>
          </a:prstGeom>
        </p:spPr>
      </p:pic>
      <p:sp>
        <p:nvSpPr>
          <p:cNvPr id="20" name="bg object 20"/>
          <p:cNvSpPr/>
          <p:nvPr/>
        </p:nvSpPr>
        <p:spPr>
          <a:xfrm>
            <a:off x="11183111" y="6353195"/>
            <a:ext cx="505459" cy="504825"/>
          </a:xfrm>
          <a:custGeom>
            <a:avLst/>
            <a:gdLst/>
            <a:ahLst/>
            <a:cxnLst/>
            <a:rect l="l" t="t" r="r" b="b"/>
            <a:pathLst>
              <a:path w="505459" h="504825">
                <a:moveTo>
                  <a:pt x="505140" y="0"/>
                </a:moveTo>
                <a:lnTo>
                  <a:pt x="0" y="0"/>
                </a:lnTo>
                <a:lnTo>
                  <a:pt x="0" y="504430"/>
                </a:lnTo>
                <a:lnTo>
                  <a:pt x="505141" y="504430"/>
                </a:lnTo>
                <a:lnTo>
                  <a:pt x="505140" y="0"/>
                </a:lnTo>
                <a:close/>
              </a:path>
            </a:pathLst>
          </a:custGeom>
          <a:solidFill>
            <a:srgbClr val="C7352F"/>
          </a:solidFill>
        </p:spPr>
        <p:txBody>
          <a:bodyPr wrap="square" lIns="0" tIns="0" rIns="0" bIns="0" rtlCol="0"/>
          <a:lstStyle/>
          <a:p>
            <a:endParaRPr/>
          </a:p>
        </p:txBody>
      </p:sp>
      <p:sp>
        <p:nvSpPr>
          <p:cNvPr id="21" name="bg object 21"/>
          <p:cNvSpPr/>
          <p:nvPr/>
        </p:nvSpPr>
        <p:spPr>
          <a:xfrm>
            <a:off x="11294379" y="6515021"/>
            <a:ext cx="283210" cy="180340"/>
          </a:xfrm>
          <a:custGeom>
            <a:avLst/>
            <a:gdLst/>
            <a:ahLst/>
            <a:cxnLst/>
            <a:rect l="l" t="t" r="r" b="b"/>
            <a:pathLst>
              <a:path w="283209" h="180340">
                <a:moveTo>
                  <a:pt x="193458" y="0"/>
                </a:moveTo>
                <a:lnTo>
                  <a:pt x="89145" y="0"/>
                </a:lnTo>
                <a:lnTo>
                  <a:pt x="54412" y="7091"/>
                </a:lnTo>
                <a:lnTo>
                  <a:pt x="26080" y="26390"/>
                </a:lnTo>
                <a:lnTo>
                  <a:pt x="6994" y="54932"/>
                </a:lnTo>
                <a:lnTo>
                  <a:pt x="0" y="89754"/>
                </a:lnTo>
                <a:lnTo>
                  <a:pt x="6994" y="124945"/>
                </a:lnTo>
                <a:lnTo>
                  <a:pt x="26080" y="153677"/>
                </a:lnTo>
                <a:lnTo>
                  <a:pt x="54412" y="173046"/>
                </a:lnTo>
                <a:lnTo>
                  <a:pt x="89146" y="180148"/>
                </a:lnTo>
                <a:lnTo>
                  <a:pt x="193458" y="180148"/>
                </a:lnTo>
                <a:lnTo>
                  <a:pt x="228191" y="173046"/>
                </a:lnTo>
                <a:lnTo>
                  <a:pt x="256524" y="153677"/>
                </a:lnTo>
                <a:lnTo>
                  <a:pt x="260356" y="147909"/>
                </a:lnTo>
                <a:lnTo>
                  <a:pt x="91672" y="147909"/>
                </a:lnTo>
                <a:lnTo>
                  <a:pt x="68980" y="143356"/>
                </a:lnTo>
                <a:lnTo>
                  <a:pt x="50498" y="130921"/>
                </a:lnTo>
                <a:lnTo>
                  <a:pt x="38061" y="112441"/>
                </a:lnTo>
                <a:lnTo>
                  <a:pt x="33507" y="89754"/>
                </a:lnTo>
                <a:lnTo>
                  <a:pt x="38061" y="67336"/>
                </a:lnTo>
                <a:lnTo>
                  <a:pt x="50498" y="48827"/>
                </a:lnTo>
                <a:lnTo>
                  <a:pt x="68980" y="36242"/>
                </a:lnTo>
                <a:lnTo>
                  <a:pt x="91672" y="31599"/>
                </a:lnTo>
                <a:lnTo>
                  <a:pt x="260006" y="31599"/>
                </a:lnTo>
                <a:lnTo>
                  <a:pt x="256523" y="26390"/>
                </a:lnTo>
                <a:lnTo>
                  <a:pt x="228191" y="7091"/>
                </a:lnTo>
                <a:lnTo>
                  <a:pt x="193458" y="0"/>
                </a:lnTo>
                <a:close/>
              </a:path>
              <a:path w="283209" h="180340">
                <a:moveTo>
                  <a:pt x="260006" y="31599"/>
                </a:moveTo>
                <a:lnTo>
                  <a:pt x="190931" y="31599"/>
                </a:lnTo>
                <a:lnTo>
                  <a:pt x="213623" y="36242"/>
                </a:lnTo>
                <a:lnTo>
                  <a:pt x="232105" y="48827"/>
                </a:lnTo>
                <a:lnTo>
                  <a:pt x="244542" y="67336"/>
                </a:lnTo>
                <a:lnTo>
                  <a:pt x="249096" y="89754"/>
                </a:lnTo>
                <a:lnTo>
                  <a:pt x="244542" y="112441"/>
                </a:lnTo>
                <a:lnTo>
                  <a:pt x="232106" y="130921"/>
                </a:lnTo>
                <a:lnTo>
                  <a:pt x="213623" y="143356"/>
                </a:lnTo>
                <a:lnTo>
                  <a:pt x="190932" y="147909"/>
                </a:lnTo>
                <a:lnTo>
                  <a:pt x="260356" y="147909"/>
                </a:lnTo>
                <a:lnTo>
                  <a:pt x="275610" y="124945"/>
                </a:lnTo>
                <a:lnTo>
                  <a:pt x="282604" y="89754"/>
                </a:lnTo>
                <a:lnTo>
                  <a:pt x="275609" y="54932"/>
                </a:lnTo>
                <a:lnTo>
                  <a:pt x="260006" y="31599"/>
                </a:lnTo>
                <a:close/>
              </a:path>
            </a:pathLst>
          </a:custGeom>
          <a:solidFill>
            <a:srgbClr val="FDFDFD"/>
          </a:solidFill>
        </p:spPr>
        <p:txBody>
          <a:bodyPr wrap="square" lIns="0" tIns="0" rIns="0" bIns="0" rtlCol="0"/>
          <a:lstStyle/>
          <a:p>
            <a:endParaRPr/>
          </a:p>
        </p:txBody>
      </p:sp>
      <p:sp>
        <p:nvSpPr>
          <p:cNvPr id="22" name="bg object 22"/>
          <p:cNvSpPr/>
          <p:nvPr/>
        </p:nvSpPr>
        <p:spPr>
          <a:xfrm>
            <a:off x="770381" y="3848861"/>
            <a:ext cx="288290" cy="0"/>
          </a:xfrm>
          <a:custGeom>
            <a:avLst/>
            <a:gdLst/>
            <a:ahLst/>
            <a:cxnLst/>
            <a:rect l="l" t="t" r="r" b="b"/>
            <a:pathLst>
              <a:path w="288290">
                <a:moveTo>
                  <a:pt x="287997" y="0"/>
                </a:moveTo>
                <a:lnTo>
                  <a:pt x="0" y="0"/>
                </a:lnTo>
              </a:path>
            </a:pathLst>
          </a:custGeom>
          <a:ln w="41275">
            <a:solidFill>
              <a:srgbClr val="DEAF68"/>
            </a:solidFill>
          </a:ln>
        </p:spPr>
        <p:txBody>
          <a:bodyPr wrap="square" lIns="0" tIns="0" rIns="0" bIns="0" rtlCol="0"/>
          <a:lstStyle/>
          <a:p>
            <a:endParaRPr/>
          </a:p>
        </p:txBody>
      </p:sp>
      <p:sp>
        <p:nvSpPr>
          <p:cNvPr id="2" name="Holder 2"/>
          <p:cNvSpPr>
            <a:spLocks noGrp="1"/>
          </p:cNvSpPr>
          <p:nvPr>
            <p:ph type="ctrTitle"/>
          </p:nvPr>
        </p:nvSpPr>
        <p:spPr>
          <a:xfrm>
            <a:off x="756310" y="2401316"/>
            <a:ext cx="4070350" cy="1214120"/>
          </a:xfrm>
          <a:prstGeom prst="rect">
            <a:avLst/>
          </a:prstGeom>
        </p:spPr>
        <p:txBody>
          <a:bodyPr wrap="square" lIns="0" tIns="0" rIns="0" bIns="0">
            <a:spAutoFit/>
          </a:bodyPr>
          <a:lstStyle>
            <a:lvl1pPr>
              <a:defRPr sz="2400" b="1" i="0">
                <a:solidFill>
                  <a:srgbClr val="FBFAF9"/>
                </a:solidFill>
                <a:latin typeface="Calibri"/>
                <a:cs typeface="Calibri"/>
              </a:defRPr>
            </a:lvl1pPr>
          </a:lstStyle>
          <a:p>
            <a:endParaRPr/>
          </a:p>
        </p:txBody>
      </p:sp>
      <p:sp>
        <p:nvSpPr>
          <p:cNvPr id="3" name="Holder 3"/>
          <p:cNvSpPr>
            <a:spLocks noGrp="1"/>
          </p:cNvSpPr>
          <p:nvPr>
            <p:ph type="subTitle" idx="4"/>
          </p:nvPr>
        </p:nvSpPr>
        <p:spPr>
          <a:xfrm>
            <a:off x="1023619" y="3499230"/>
            <a:ext cx="8839835" cy="75755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900" b="0" i="0">
                <a:solidFill>
                  <a:srgbClr val="ADA8A1"/>
                </a:solidFill>
                <a:latin typeface="Calibri"/>
                <a:cs typeface="Calibri"/>
              </a:defRPr>
            </a:lvl1pPr>
          </a:lstStyle>
          <a:p>
            <a:pPr marL="12700">
              <a:lnSpc>
                <a:spcPts val="955"/>
              </a:lnSpc>
            </a:pPr>
            <a:r>
              <a:rPr dirty="0"/>
              <a:t>Copyright ©</a:t>
            </a:r>
            <a:r>
              <a:rPr spc="-20" dirty="0"/>
              <a:t> </a:t>
            </a:r>
            <a:r>
              <a:rPr dirty="0"/>
              <a:t>2026,</a:t>
            </a:r>
            <a:r>
              <a:rPr spc="-50" dirty="0"/>
              <a:t> </a:t>
            </a:r>
            <a:r>
              <a:rPr dirty="0"/>
              <a:t>Oracle</a:t>
            </a:r>
            <a:r>
              <a:rPr spc="-20" dirty="0"/>
              <a:t> </a:t>
            </a:r>
            <a:r>
              <a:rPr dirty="0"/>
              <a:t>and/or</a:t>
            </a:r>
            <a:r>
              <a:rPr spc="-15" dirty="0"/>
              <a:t> </a:t>
            </a:r>
            <a:r>
              <a:rPr dirty="0"/>
              <a:t>its</a:t>
            </a:r>
            <a:r>
              <a:rPr spc="-25" dirty="0"/>
              <a:t> </a:t>
            </a:r>
            <a:r>
              <a:rPr spc="-10" dirty="0"/>
              <a:t>affiliates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6" name="Holder 6"/>
          <p:cNvSpPr>
            <a:spLocks noGrp="1"/>
          </p:cNvSpPr>
          <p:nvPr>
            <p:ph type="sldNum" sz="quarter" idx="7"/>
          </p:nvPr>
        </p:nvSpPr>
        <p:spPr/>
        <p:txBody>
          <a:bodyPr lIns="0" tIns="0" rIns="0" bIns="0"/>
          <a:lstStyle>
            <a:lvl1pPr>
              <a:defRPr sz="900" b="0" i="0">
                <a:solidFill>
                  <a:srgbClr val="ADA8A1"/>
                </a:solidFill>
                <a:latin typeface="Calibri"/>
                <a:cs typeface="Calibri"/>
              </a:defRPr>
            </a:lvl1pPr>
          </a:lstStyle>
          <a:p>
            <a:pPr marL="38100">
              <a:lnSpc>
                <a:spcPts val="955"/>
              </a:lnSpc>
            </a:pPr>
            <a:fld id="{81D60167-4931-47E6-BA6A-407CBD079E47}" type="slidenum">
              <a:rPr spc="-50" dirty="0"/>
              <a:t>‹#›</a:t>
            </a:fld>
            <a:endParaRPr spc="-50" dirty="0"/>
          </a:p>
        </p:txBody>
      </p:sp>
    </p:spTree>
    <p:extLst>
      <p:ext uri="{BB962C8B-B14F-4D97-AF65-F5344CB8AC3E}">
        <p14:creationId xmlns:p14="http://schemas.microsoft.com/office/powerpoint/2010/main" val="4033430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27CDC3-2EC9-8011-2DE2-8421E1361F87}"/>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3" name="Footer Placeholder 2">
            <a:extLst>
              <a:ext uri="{FF2B5EF4-FFF2-40B4-BE49-F238E27FC236}">
                <a16:creationId xmlns:a16="http://schemas.microsoft.com/office/drawing/2014/main" id="{A96C3F16-1CA6-8D77-437F-C4FC4FB1B28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B87F54-3CA1-225B-901E-4ABE98998C33}"/>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24907306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43141"/>
          </a:solidFill>
        </p:spPr>
        <p:txBody>
          <a:bodyPr wrap="square" lIns="0" tIns="0" rIns="0" bIns="0" rtlCol="0"/>
          <a:lstStyle/>
          <a:p>
            <a:endParaRPr/>
          </a:p>
        </p:txBody>
      </p:sp>
      <p:sp>
        <p:nvSpPr>
          <p:cNvPr id="17" name="bg object 17"/>
          <p:cNvSpPr/>
          <p:nvPr/>
        </p:nvSpPr>
        <p:spPr>
          <a:xfrm>
            <a:off x="11183111" y="6353195"/>
            <a:ext cx="505459" cy="504825"/>
          </a:xfrm>
          <a:custGeom>
            <a:avLst/>
            <a:gdLst/>
            <a:ahLst/>
            <a:cxnLst/>
            <a:rect l="l" t="t" r="r" b="b"/>
            <a:pathLst>
              <a:path w="505459" h="504825">
                <a:moveTo>
                  <a:pt x="505140" y="0"/>
                </a:moveTo>
                <a:lnTo>
                  <a:pt x="0" y="0"/>
                </a:lnTo>
                <a:lnTo>
                  <a:pt x="0" y="504430"/>
                </a:lnTo>
                <a:lnTo>
                  <a:pt x="505141" y="504430"/>
                </a:lnTo>
                <a:lnTo>
                  <a:pt x="505140" y="0"/>
                </a:lnTo>
                <a:close/>
              </a:path>
            </a:pathLst>
          </a:custGeom>
          <a:solidFill>
            <a:srgbClr val="C7352F"/>
          </a:solidFill>
        </p:spPr>
        <p:txBody>
          <a:bodyPr wrap="square" lIns="0" tIns="0" rIns="0" bIns="0" rtlCol="0"/>
          <a:lstStyle/>
          <a:p>
            <a:endParaRPr/>
          </a:p>
        </p:txBody>
      </p:sp>
      <p:sp>
        <p:nvSpPr>
          <p:cNvPr id="18" name="bg object 18"/>
          <p:cNvSpPr/>
          <p:nvPr/>
        </p:nvSpPr>
        <p:spPr>
          <a:xfrm>
            <a:off x="11294379" y="6515022"/>
            <a:ext cx="283210" cy="180340"/>
          </a:xfrm>
          <a:custGeom>
            <a:avLst/>
            <a:gdLst/>
            <a:ahLst/>
            <a:cxnLst/>
            <a:rect l="l" t="t" r="r" b="b"/>
            <a:pathLst>
              <a:path w="283209" h="180340">
                <a:moveTo>
                  <a:pt x="193458" y="0"/>
                </a:moveTo>
                <a:lnTo>
                  <a:pt x="89145" y="0"/>
                </a:lnTo>
                <a:lnTo>
                  <a:pt x="54412" y="7091"/>
                </a:lnTo>
                <a:lnTo>
                  <a:pt x="26080" y="26390"/>
                </a:lnTo>
                <a:lnTo>
                  <a:pt x="6994" y="54932"/>
                </a:lnTo>
                <a:lnTo>
                  <a:pt x="0" y="89754"/>
                </a:lnTo>
                <a:lnTo>
                  <a:pt x="6994" y="124945"/>
                </a:lnTo>
                <a:lnTo>
                  <a:pt x="26080" y="153677"/>
                </a:lnTo>
                <a:lnTo>
                  <a:pt x="54412" y="173046"/>
                </a:lnTo>
                <a:lnTo>
                  <a:pt x="89146" y="180148"/>
                </a:lnTo>
                <a:lnTo>
                  <a:pt x="193458" y="180148"/>
                </a:lnTo>
                <a:lnTo>
                  <a:pt x="228191" y="173046"/>
                </a:lnTo>
                <a:lnTo>
                  <a:pt x="256524" y="153677"/>
                </a:lnTo>
                <a:lnTo>
                  <a:pt x="260356" y="147909"/>
                </a:lnTo>
                <a:lnTo>
                  <a:pt x="91672" y="147909"/>
                </a:lnTo>
                <a:lnTo>
                  <a:pt x="68980" y="143356"/>
                </a:lnTo>
                <a:lnTo>
                  <a:pt x="50498" y="130921"/>
                </a:lnTo>
                <a:lnTo>
                  <a:pt x="38061" y="112441"/>
                </a:lnTo>
                <a:lnTo>
                  <a:pt x="33507" y="89754"/>
                </a:lnTo>
                <a:lnTo>
                  <a:pt x="38061" y="67336"/>
                </a:lnTo>
                <a:lnTo>
                  <a:pt x="50498" y="48827"/>
                </a:lnTo>
                <a:lnTo>
                  <a:pt x="68980" y="36242"/>
                </a:lnTo>
                <a:lnTo>
                  <a:pt x="91672" y="31599"/>
                </a:lnTo>
                <a:lnTo>
                  <a:pt x="260006" y="31599"/>
                </a:lnTo>
                <a:lnTo>
                  <a:pt x="256523" y="26390"/>
                </a:lnTo>
                <a:lnTo>
                  <a:pt x="228191" y="7091"/>
                </a:lnTo>
                <a:lnTo>
                  <a:pt x="193458" y="0"/>
                </a:lnTo>
                <a:close/>
              </a:path>
              <a:path w="283209" h="180340">
                <a:moveTo>
                  <a:pt x="260006" y="31599"/>
                </a:moveTo>
                <a:lnTo>
                  <a:pt x="190931" y="31599"/>
                </a:lnTo>
                <a:lnTo>
                  <a:pt x="213623" y="36242"/>
                </a:lnTo>
                <a:lnTo>
                  <a:pt x="232105" y="48827"/>
                </a:lnTo>
                <a:lnTo>
                  <a:pt x="244542" y="67336"/>
                </a:lnTo>
                <a:lnTo>
                  <a:pt x="249096" y="89754"/>
                </a:lnTo>
                <a:lnTo>
                  <a:pt x="244542" y="112441"/>
                </a:lnTo>
                <a:lnTo>
                  <a:pt x="232106" y="130921"/>
                </a:lnTo>
                <a:lnTo>
                  <a:pt x="213623" y="143356"/>
                </a:lnTo>
                <a:lnTo>
                  <a:pt x="190932" y="147909"/>
                </a:lnTo>
                <a:lnTo>
                  <a:pt x="260356" y="147909"/>
                </a:lnTo>
                <a:lnTo>
                  <a:pt x="275610" y="124945"/>
                </a:lnTo>
                <a:lnTo>
                  <a:pt x="282604" y="89754"/>
                </a:lnTo>
                <a:lnTo>
                  <a:pt x="275609" y="54932"/>
                </a:lnTo>
                <a:lnTo>
                  <a:pt x="260006" y="31599"/>
                </a:lnTo>
                <a:close/>
              </a:path>
            </a:pathLst>
          </a:custGeom>
          <a:solidFill>
            <a:srgbClr val="FDFDFD"/>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9802368" y="0"/>
            <a:ext cx="2389631" cy="2057400"/>
          </a:xfrm>
          <a:prstGeom prst="rect">
            <a:avLst/>
          </a:prstGeom>
        </p:spPr>
      </p:pic>
      <p:sp>
        <p:nvSpPr>
          <p:cNvPr id="2" name="Holder 2"/>
          <p:cNvSpPr>
            <a:spLocks noGrp="1"/>
          </p:cNvSpPr>
          <p:nvPr>
            <p:ph type="title"/>
          </p:nvPr>
        </p:nvSpPr>
        <p:spPr/>
        <p:txBody>
          <a:bodyPr lIns="0" tIns="0" rIns="0" bIns="0"/>
          <a:lstStyle>
            <a:lvl1pPr>
              <a:defRPr sz="2400" b="1" i="0">
                <a:solidFill>
                  <a:srgbClr val="FBFAF9"/>
                </a:solidFill>
                <a:latin typeface="Calibri"/>
                <a:cs typeface="Calibri"/>
              </a:defRPr>
            </a:lvl1pPr>
          </a:lstStyle>
          <a:p>
            <a:endParaRPr/>
          </a:p>
        </p:txBody>
      </p:sp>
      <p:sp>
        <p:nvSpPr>
          <p:cNvPr id="3" name="Holder 3"/>
          <p:cNvSpPr>
            <a:spLocks noGrp="1"/>
          </p:cNvSpPr>
          <p:nvPr>
            <p:ph sz="half" idx="2"/>
          </p:nvPr>
        </p:nvSpPr>
        <p:spPr>
          <a:xfrm>
            <a:off x="759053" y="1572513"/>
            <a:ext cx="3678554" cy="3458210"/>
          </a:xfrm>
          <a:prstGeom prst="rect">
            <a:avLst/>
          </a:prstGeom>
        </p:spPr>
        <p:txBody>
          <a:bodyPr wrap="square" lIns="0" tIns="0" rIns="0" bIns="0">
            <a:spAutoFit/>
          </a:bodyPr>
          <a:lstStyle>
            <a:lvl1pPr>
              <a:defRPr sz="1900" b="0" i="0">
                <a:solidFill>
                  <a:srgbClr val="FBFAF9"/>
                </a:solidFill>
                <a:latin typeface="Calibri"/>
                <a:cs typeface="Calibri"/>
              </a:defRPr>
            </a:lvl1pPr>
          </a:lstStyle>
          <a:p>
            <a:endParaRPr/>
          </a:p>
        </p:txBody>
      </p:sp>
      <p:sp>
        <p:nvSpPr>
          <p:cNvPr id="4" name="Holder 4"/>
          <p:cNvSpPr>
            <a:spLocks noGrp="1"/>
          </p:cNvSpPr>
          <p:nvPr>
            <p:ph sz="half" idx="3"/>
          </p:nvPr>
        </p:nvSpPr>
        <p:spPr>
          <a:xfrm>
            <a:off x="8471407" y="1410461"/>
            <a:ext cx="3054350" cy="4156075"/>
          </a:xfrm>
          <a:prstGeom prst="rect">
            <a:avLst/>
          </a:prstGeom>
        </p:spPr>
        <p:txBody>
          <a:bodyPr wrap="square" lIns="0" tIns="0" rIns="0" bIns="0">
            <a:spAutoFit/>
          </a:bodyPr>
          <a:lstStyle>
            <a:lvl1pPr>
              <a:defRPr sz="1800" b="1" i="0">
                <a:solidFill>
                  <a:srgbClr val="FBFAF9"/>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defRPr sz="1400" b="1" i="0">
                <a:solidFill>
                  <a:srgbClr val="FBFAF9"/>
                </a:solidFill>
                <a:latin typeface="Calibri"/>
                <a:cs typeface="Calibri"/>
              </a:defRPr>
            </a:lvl1pPr>
          </a:lstStyle>
          <a:p>
            <a:pPr marL="12700">
              <a:lnSpc>
                <a:spcPts val="1435"/>
              </a:lnSpc>
            </a:pPr>
            <a:r>
              <a:rPr dirty="0">
                <a:solidFill>
                  <a:srgbClr val="DEAF68"/>
                </a:solidFill>
              </a:rPr>
              <a:t>Built</a:t>
            </a:r>
            <a:r>
              <a:rPr spc="-25" dirty="0">
                <a:solidFill>
                  <a:srgbClr val="DEAF68"/>
                </a:solidFill>
              </a:rPr>
              <a:t> </a:t>
            </a:r>
            <a:r>
              <a:rPr dirty="0">
                <a:solidFill>
                  <a:srgbClr val="DEAF68"/>
                </a:solidFill>
              </a:rPr>
              <a:t>in.</a:t>
            </a:r>
            <a:r>
              <a:rPr spc="-20" dirty="0">
                <a:solidFill>
                  <a:srgbClr val="DEAF68"/>
                </a:solidFill>
              </a:rPr>
              <a:t> </a:t>
            </a:r>
            <a:r>
              <a:rPr dirty="0"/>
              <a:t>Not</a:t>
            </a:r>
            <a:r>
              <a:rPr spc="-30" dirty="0"/>
              <a:t> </a:t>
            </a:r>
            <a:r>
              <a:rPr dirty="0"/>
              <a:t>Bolted</a:t>
            </a:r>
            <a:r>
              <a:rPr spc="-40" dirty="0"/>
              <a:t> </a:t>
            </a:r>
            <a:r>
              <a:rPr spc="-25" dirty="0"/>
              <a:t>on</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7/22/26</a:t>
            </a:fld>
            <a:endParaRPr lang="en-US"/>
          </a:p>
        </p:txBody>
      </p:sp>
      <p:sp>
        <p:nvSpPr>
          <p:cNvPr id="7" name="Holder 7"/>
          <p:cNvSpPr>
            <a:spLocks noGrp="1"/>
          </p:cNvSpPr>
          <p:nvPr>
            <p:ph type="sldNum" sz="quarter" idx="7"/>
          </p:nvPr>
        </p:nvSpPr>
        <p:spPr/>
        <p:txBody>
          <a:bodyPr lIns="0" tIns="0" rIns="0" bIns="0"/>
          <a:lstStyle>
            <a:lvl1pPr>
              <a:defRPr sz="900" b="0" i="0">
                <a:solidFill>
                  <a:srgbClr val="ADA8A1"/>
                </a:solidFill>
                <a:latin typeface="Calibri"/>
                <a:cs typeface="Calibri"/>
              </a:defRPr>
            </a:lvl1pPr>
          </a:lstStyle>
          <a:p>
            <a:pPr marL="38100">
              <a:lnSpc>
                <a:spcPts val="955"/>
              </a:lnSpc>
            </a:pPr>
            <a:fld id="{81D60167-4931-47E6-BA6A-407CBD079E47}" type="slidenum">
              <a:rPr spc="-25" dirty="0">
                <a:solidFill>
                  <a:srgbClr val="8A8580"/>
                </a:solidFill>
              </a:rPr>
              <a:t>‹#›</a:t>
            </a:fld>
            <a:endParaRPr spc="-25" dirty="0">
              <a:solidFill>
                <a:srgbClr val="8A8580"/>
              </a:solidFill>
            </a:endParaRPr>
          </a:p>
        </p:txBody>
      </p:sp>
    </p:spTree>
    <p:extLst>
      <p:ext uri="{BB962C8B-B14F-4D97-AF65-F5344CB8AC3E}">
        <p14:creationId xmlns:p14="http://schemas.microsoft.com/office/powerpoint/2010/main" val="38919364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Dark - Screenshot">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F3D2B-DD8D-3718-AE06-7C8DDB64D815}"/>
              </a:ext>
            </a:extLst>
          </p:cNvPr>
          <p:cNvSpPr>
            <a:spLocks noGrp="1"/>
          </p:cNvSpPr>
          <p:nvPr>
            <p:ph type="title"/>
          </p:nvPr>
        </p:nvSpPr>
        <p:spPr>
          <a:xfrm>
            <a:off x="762000" y="2471026"/>
            <a:ext cx="3762466" cy="822960"/>
          </a:xfrm>
        </p:spPr>
        <p:txBody>
          <a:bodyPr/>
          <a:lstStyle>
            <a:lvl1pPr>
              <a:defRPr b="1" i="0">
                <a:latin typeface="Oracle Sans Tab" panose="020B0503020204020204" pitchFamily="34" charset="0"/>
                <a:cs typeface="Oracle Sans Tab" panose="020B0503020204020204" pitchFamily="34" charset="0"/>
              </a:defRPr>
            </a:lvl1pPr>
          </a:lstStyle>
          <a:p>
            <a:r>
              <a:rPr lang="en-US"/>
              <a:t>Click to edit Master title style</a:t>
            </a:r>
          </a:p>
        </p:txBody>
      </p:sp>
      <p:sp>
        <p:nvSpPr>
          <p:cNvPr id="10" name="Text Placeholder 21">
            <a:extLst>
              <a:ext uri="{FF2B5EF4-FFF2-40B4-BE49-F238E27FC236}">
                <a16:creationId xmlns:a16="http://schemas.microsoft.com/office/drawing/2014/main" id="{ADDF4B14-485E-2D9E-8017-8DBD76E5E0CC}"/>
              </a:ext>
            </a:extLst>
          </p:cNvPr>
          <p:cNvSpPr>
            <a:spLocks noGrp="1"/>
          </p:cNvSpPr>
          <p:nvPr>
            <p:ph type="body" sz="quarter" idx="24" hasCustomPrompt="1"/>
          </p:nvPr>
        </p:nvSpPr>
        <p:spPr>
          <a:xfrm>
            <a:off x="762000" y="3564014"/>
            <a:ext cx="3762466" cy="1228119"/>
          </a:xfrm>
          <a:prstGeom prst="rect">
            <a:avLst/>
          </a:prstGeom>
          <a:noFill/>
        </p:spPr>
        <p:txBody>
          <a:bodyPr lIns="0" tIns="0" rIns="0" bIns="0"/>
          <a:lstStyle>
            <a:lvl1pPr algn="l">
              <a:lnSpc>
                <a:spcPct val="100000"/>
              </a:lnSpc>
              <a:spcBef>
                <a:spcPts val="0"/>
              </a:spcBef>
              <a:spcAft>
                <a:spcPts val="400"/>
              </a:spcAft>
              <a:defRPr sz="1400" b="0"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a:t>
            </a:r>
            <a:endParaRPr lang="en-US" dirty="0"/>
          </a:p>
        </p:txBody>
      </p:sp>
      <p:sp>
        <p:nvSpPr>
          <p:cNvPr id="6" name="Slide Number Placeholder 5">
            <a:extLst>
              <a:ext uri="{FF2B5EF4-FFF2-40B4-BE49-F238E27FC236}">
                <a16:creationId xmlns:a16="http://schemas.microsoft.com/office/drawing/2014/main" id="{957B489F-6C53-0670-3CA3-C344A6796DB7}"/>
              </a:ext>
            </a:extLst>
          </p:cNvPr>
          <p:cNvSpPr>
            <a:spLocks noGrp="1"/>
          </p:cNvSpPr>
          <p:nvPr>
            <p:ph type="sldNum" sz="quarter" idx="40"/>
          </p:nvPr>
        </p:nvSpPr>
        <p:spPr>
          <a:xfrm>
            <a:off x="762000" y="6423660"/>
            <a:ext cx="365760" cy="365760"/>
          </a:xfrm>
        </p:spPr>
        <p:txBody>
          <a:bodyPr/>
          <a:lstStyle>
            <a:lvl1pPr>
              <a:defRPr>
                <a:solidFill>
                  <a:srgbClr val="AEA8A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900" b="0" i="0" u="none" strike="noStrike" kern="1200" cap="none" spc="0" normalizeH="0" baseline="0" noProof="0" smtClean="0">
                <a:ln>
                  <a:noFill/>
                </a:ln>
                <a:solidFill>
                  <a:srgbClr val="AEA8A2"/>
                </a:solidFill>
                <a:effectLst/>
                <a:uLnTx/>
                <a:uFillTx/>
                <a:latin typeface="Oracle Sans" panose="020B0503020204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endParaRPr>
          </a:p>
        </p:txBody>
      </p:sp>
      <p:sp>
        <p:nvSpPr>
          <p:cNvPr id="14" name="Footer Placeholder 4">
            <a:extLst>
              <a:ext uri="{FF2B5EF4-FFF2-40B4-BE49-F238E27FC236}">
                <a16:creationId xmlns:a16="http://schemas.microsoft.com/office/drawing/2014/main" id="{73C65335-0F11-C316-1B11-B923DAF34CA7}"/>
              </a:ext>
            </a:extLst>
          </p:cNvPr>
          <p:cNvSpPr>
            <a:spLocks noGrp="1"/>
          </p:cNvSpPr>
          <p:nvPr>
            <p:ph type="ftr" sz="quarter" idx="39"/>
          </p:nvPr>
        </p:nvSpPr>
        <p:spPr>
          <a:xfrm>
            <a:off x="1127759" y="6423978"/>
            <a:ext cx="5745379" cy="365125"/>
          </a:xfrm>
        </p:spPr>
        <p:txBody>
          <a:bodyPr/>
          <a:lstStyle>
            <a:lvl1pPr>
              <a:defRPr>
                <a:solidFill>
                  <a:srgbClr val="AEA8A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EA8A2"/>
                </a:solidFill>
                <a:effectLst/>
                <a:uLnTx/>
                <a:uFillTx/>
                <a:latin typeface="Oracle Sans" panose="020B0503020204020204" pitchFamily="34" charset="0"/>
                <a:ea typeface="+mn-ea"/>
                <a:cs typeface="+mn-cs"/>
              </a:rPr>
              <a:t>Copyright © 2026, Oracle and/or its affiliates |  Confidential: Internal/Restricted/Highly Restricted</a:t>
            </a:r>
            <a:endPar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endParaRPr>
          </a:p>
        </p:txBody>
      </p:sp>
      <p:sp>
        <p:nvSpPr>
          <p:cNvPr id="15" name="Date Placeholder 3">
            <a:extLst>
              <a:ext uri="{FF2B5EF4-FFF2-40B4-BE49-F238E27FC236}">
                <a16:creationId xmlns:a16="http://schemas.microsoft.com/office/drawing/2014/main" id="{249F2E88-1C3B-E905-DE13-29B4AD66701F}"/>
              </a:ext>
            </a:extLst>
          </p:cNvPr>
          <p:cNvSpPr>
            <a:spLocks noGrp="1"/>
          </p:cNvSpPr>
          <p:nvPr>
            <p:ph type="dt" sz="half" idx="41"/>
          </p:nvPr>
        </p:nvSpPr>
        <p:spPr>
          <a:xfrm>
            <a:off x="6873138" y="6425604"/>
            <a:ext cx="2743200" cy="363500"/>
          </a:xfrm>
        </p:spPr>
        <p:txBody>
          <a:bodyPr/>
          <a:lstStyle>
            <a:lvl1pPr>
              <a:defRPr>
                <a:solidFill>
                  <a:srgbClr val="AEA8A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EA8A2"/>
                </a:solidFill>
                <a:effectLst/>
                <a:uLnTx/>
                <a:uFillTx/>
                <a:latin typeface="Oracle Sans" panose="020B0503020204020204" pitchFamily="34" charset="0"/>
                <a:ea typeface="+mn-ea"/>
                <a:cs typeface="+mn-cs"/>
              </a:rPr>
              <a:t>[Date]</a:t>
            </a:r>
            <a:endPar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endParaRPr>
          </a:p>
        </p:txBody>
      </p:sp>
      <p:pic>
        <p:nvPicPr>
          <p:cNvPr id="5" name="Picture 4">
            <a:extLst>
              <a:ext uri="{FF2B5EF4-FFF2-40B4-BE49-F238E27FC236}">
                <a16:creationId xmlns:a16="http://schemas.microsoft.com/office/drawing/2014/main" id="{10527129-53F9-ED4F-2DBB-9365E8BF2A8E}"/>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64488" y="1417342"/>
            <a:ext cx="6249629" cy="270425"/>
          </a:xfrm>
          <a:prstGeom prst="rect">
            <a:avLst/>
          </a:prstGeom>
        </p:spPr>
      </p:pic>
      <p:sp>
        <p:nvSpPr>
          <p:cNvPr id="7" name="Picture Placeholder 21">
            <a:extLst>
              <a:ext uri="{FF2B5EF4-FFF2-40B4-BE49-F238E27FC236}">
                <a16:creationId xmlns:a16="http://schemas.microsoft.com/office/drawing/2014/main" id="{4A787595-7363-9A8E-E513-2117DE88759B}"/>
              </a:ext>
            </a:extLst>
          </p:cNvPr>
          <p:cNvSpPr>
            <a:spLocks noGrp="1"/>
          </p:cNvSpPr>
          <p:nvPr>
            <p:ph type="pic" sz="quarter" idx="38" hasCustomPrompt="1"/>
          </p:nvPr>
        </p:nvSpPr>
        <p:spPr>
          <a:xfrm>
            <a:off x="5364488" y="1687766"/>
            <a:ext cx="6249629" cy="3763219"/>
          </a:xfrm>
        </p:spPr>
        <p:txBody>
          <a:bodyPr anchor="ctr"/>
          <a:lstStyle>
            <a:lvl1pPr algn="ctr">
              <a:defRPr sz="1400"/>
            </a:lvl1pPr>
          </a:lstStyle>
          <a:p>
            <a:r>
              <a:rPr lang="en-US" dirty="0"/>
              <a:t>Click icon to add screenshot</a:t>
            </a:r>
          </a:p>
          <a:p>
            <a:endParaRPr lang="en-US" dirty="0"/>
          </a:p>
          <a:p>
            <a:endParaRPr lang="en-US" dirty="0"/>
          </a:p>
        </p:txBody>
      </p:sp>
    </p:spTree>
    <p:extLst>
      <p:ext uri="{BB962C8B-B14F-4D97-AF65-F5344CB8AC3E}">
        <p14:creationId xmlns:p14="http://schemas.microsoft.com/office/powerpoint/2010/main" val="22372809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PHOTO_Full Slide">
    <p:bg>
      <p:bgPr>
        <a:solidFill>
          <a:schemeClr val="bg1"/>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170667F-B06C-96EB-B8A5-00675DC62804}"/>
              </a:ext>
            </a:extLst>
          </p:cNvPr>
          <p:cNvSpPr>
            <a:spLocks noGrp="1"/>
          </p:cNvSpPr>
          <p:nvPr>
            <p:ph type="pic" sz="quarter" idx="13" hasCustomPrompt="1"/>
          </p:nvPr>
        </p:nvSpPr>
        <p:spPr>
          <a:xfrm>
            <a:off x="0" y="0"/>
            <a:ext cx="12192000" cy="6858000"/>
          </a:xfrm>
        </p:spPr>
        <p:txBody>
          <a:bodyPr anchor="ctr"/>
          <a:lstStyle>
            <a:lvl1pPr algn="ctr">
              <a:defRPr/>
            </a:lvl1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lang="en-US"/>
              <a:t>Click to add photo or illustration</a:t>
            </a:r>
          </a:p>
          <a:p>
            <a:endParaRPr lang="en-US"/>
          </a:p>
          <a:p>
            <a:endParaRPr lang="en-US"/>
          </a:p>
        </p:txBody>
      </p:sp>
      <p:sp>
        <p:nvSpPr>
          <p:cNvPr id="5" name="Slide Number Placeholder 7" hidden="1">
            <a:extLst>
              <a:ext uri="{FF2B5EF4-FFF2-40B4-BE49-F238E27FC236}">
                <a16:creationId xmlns:a16="http://schemas.microsoft.com/office/drawing/2014/main" id="{B0BD77A1-77CB-B876-21BC-3E357707FB00}"/>
              </a:ext>
            </a:extLst>
          </p:cNvPr>
          <p:cNvSpPr>
            <a:spLocks noGrp="1"/>
          </p:cNvSpPr>
          <p:nvPr>
            <p:ph type="sldNum" sz="quarter" idx="17"/>
          </p:nvPr>
        </p:nvSpPr>
        <p:spPr>
          <a:xfrm>
            <a:off x="762000" y="6428637"/>
            <a:ext cx="365760" cy="365760"/>
          </a:xfrm>
          <a:prstGeom prst="rect">
            <a:avLst/>
          </a:prstGeom>
        </p:spPr>
        <p:txBody>
          <a:bodyPr/>
          <a:lstStyle/>
          <a:p>
            <a:fld id="{345D60D9-5372-5F40-9443-0F9AE5BDC3C8}" type="slidenum">
              <a:rPr lang="en-US" smtClean="0"/>
              <a:pPr/>
              <a:t>‹#›</a:t>
            </a:fld>
            <a:endParaRPr lang="en-US"/>
          </a:p>
        </p:txBody>
      </p:sp>
      <p:sp>
        <p:nvSpPr>
          <p:cNvPr id="7" name="Footer Placeholder 6" hidden="1">
            <a:extLst>
              <a:ext uri="{FF2B5EF4-FFF2-40B4-BE49-F238E27FC236}">
                <a16:creationId xmlns:a16="http://schemas.microsoft.com/office/drawing/2014/main" id="{361D4689-E747-22B9-8A23-5E8372B62E14}"/>
              </a:ext>
            </a:extLst>
          </p:cNvPr>
          <p:cNvSpPr>
            <a:spLocks noGrp="1"/>
          </p:cNvSpPr>
          <p:nvPr>
            <p:ph type="ftr" sz="quarter" idx="16"/>
          </p:nvPr>
        </p:nvSpPr>
        <p:spPr>
          <a:xfrm>
            <a:off x="1127760" y="6428955"/>
            <a:ext cx="5233748" cy="365125"/>
          </a:xfrm>
          <a:prstGeom prst="rect">
            <a:avLst/>
          </a:prstGeom>
        </p:spPr>
        <p:txBody>
          <a:bodyPr/>
          <a:lstStyle/>
          <a:p>
            <a:r>
              <a:rPr lang="en-US"/>
              <a:t>Copyright © 2025, Oracle and/or its affiliates |  Confidential: Internal/Restricted/Highly Restricted</a:t>
            </a:r>
          </a:p>
        </p:txBody>
      </p:sp>
    </p:spTree>
    <p:extLst>
      <p:ext uri="{BB962C8B-B14F-4D97-AF65-F5344CB8AC3E}">
        <p14:creationId xmlns:p14="http://schemas.microsoft.com/office/powerpoint/2010/main" val="32838188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Pattern_Sand_Text">
    <p:bg>
      <p:bgPr>
        <a:solidFill>
          <a:srgbClr val="F1EFED">
            <a:alpha val="60000"/>
          </a:srgb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374BD85-F9D0-5D4B-BF63-85726AB49AEE}"/>
              </a:ext>
              <a:ext uri="{C183D7F6-B498-43B3-948B-1728B52AA6E4}">
                <adec:decorative xmlns:adec="http://schemas.microsoft.com/office/drawing/2017/decorative" val="1"/>
              </a:ext>
            </a:extLst>
          </p:cNvPr>
          <p:cNvSpPr/>
          <p:nvPr userDrawn="1"/>
        </p:nvSpPr>
        <p:spPr>
          <a:xfrm>
            <a:off x="0" y="1"/>
            <a:ext cx="12192000" cy="6857999"/>
          </a:xfrm>
          <a:prstGeom prst="rect">
            <a:avLst/>
          </a:prstGeom>
          <a:blipFill dpi="0" rotWithShape="1">
            <a:blip r:embed="rId2" cstate="screen">
              <a:alphaModFix amt="3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Title 8">
            <a:extLst>
              <a:ext uri="{FF2B5EF4-FFF2-40B4-BE49-F238E27FC236}">
                <a16:creationId xmlns:a16="http://schemas.microsoft.com/office/drawing/2014/main" id="{7E4FA7C6-669E-624A-884A-F0F85ED160B7}"/>
              </a:ext>
            </a:extLst>
          </p:cNvPr>
          <p:cNvSpPr>
            <a:spLocks noGrp="1"/>
          </p:cNvSpPr>
          <p:nvPr>
            <p:ph type="title" hasCustomPrompt="1"/>
          </p:nvPr>
        </p:nvSpPr>
        <p:spPr>
          <a:xfrm>
            <a:off x="768875" y="182403"/>
            <a:ext cx="10671048" cy="822960"/>
          </a:xfrm>
        </p:spPr>
        <p:txBody>
          <a:bodyPr/>
          <a:lstStyle>
            <a:lvl1pPr>
              <a:defRPr/>
            </a:lvl1pPr>
          </a:lstStyle>
          <a:p>
            <a:r>
              <a:rPr lang="en-US" dirty="0"/>
              <a:t>Title</a:t>
            </a:r>
          </a:p>
        </p:txBody>
      </p:sp>
      <p:sp>
        <p:nvSpPr>
          <p:cNvPr id="14" name="Content Placeholder 6">
            <a:extLst>
              <a:ext uri="{FF2B5EF4-FFF2-40B4-BE49-F238E27FC236}">
                <a16:creationId xmlns:a16="http://schemas.microsoft.com/office/drawing/2014/main" id="{F21C5126-51F7-754B-9172-11C632C6B204}"/>
              </a:ext>
            </a:extLst>
          </p:cNvPr>
          <p:cNvSpPr>
            <a:spLocks noGrp="1"/>
          </p:cNvSpPr>
          <p:nvPr>
            <p:ph sz="quarter" idx="13"/>
          </p:nvPr>
        </p:nvSpPr>
        <p:spPr>
          <a:xfrm>
            <a:off x="771526" y="1600200"/>
            <a:ext cx="10677525" cy="450799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8822EAEF-BA0B-4832-B9D9-9184A6C16D2C}"/>
              </a:ext>
            </a:extLst>
          </p:cNvPr>
          <p:cNvSpPr>
            <a:spLocks noGrp="1"/>
          </p:cNvSpPr>
          <p:nvPr>
            <p:ph type="sldNum" sz="quarter" idx="16"/>
          </p:nvPr>
        </p:nvSpPr>
        <p:spPr/>
        <p:txBody>
          <a:bodyPr/>
          <a:lstStyle/>
          <a:p>
            <a:fld id="{345D60D9-5372-5F40-9443-0F9AE5BDC3C8}" type="slidenum">
              <a:rPr lang="en-US" smtClean="0"/>
              <a:pPr/>
              <a:t>‹#›</a:t>
            </a:fld>
            <a:endParaRPr lang="en-US" dirty="0"/>
          </a:p>
        </p:txBody>
      </p:sp>
      <p:sp>
        <p:nvSpPr>
          <p:cNvPr id="4" name="Footer Placeholder 3">
            <a:extLst>
              <a:ext uri="{FF2B5EF4-FFF2-40B4-BE49-F238E27FC236}">
                <a16:creationId xmlns:a16="http://schemas.microsoft.com/office/drawing/2014/main" id="{66DA69E3-7676-46C3-B431-17E557E83B21}"/>
              </a:ext>
            </a:extLst>
          </p:cNvPr>
          <p:cNvSpPr>
            <a:spLocks noGrp="1"/>
          </p:cNvSpPr>
          <p:nvPr>
            <p:ph type="ftr" sz="quarter" idx="15"/>
          </p:nvPr>
        </p:nvSpPr>
        <p:spPr/>
        <p:txBody>
          <a:bodyPr/>
          <a:lstStyle/>
          <a:p>
            <a:r>
              <a:rPr lang="en-US" dirty="0"/>
              <a:t>Copyright (c) 2023, Oracle and/or its affiliates </a:t>
            </a:r>
          </a:p>
        </p:txBody>
      </p:sp>
      <p:pic>
        <p:nvPicPr>
          <p:cNvPr id="12" name="OTag">
            <a:extLst>
              <a:ext uri="{FF2B5EF4-FFF2-40B4-BE49-F238E27FC236}">
                <a16:creationId xmlns:a16="http://schemas.microsoft.com/office/drawing/2014/main" id="{82323826-2F7C-DC44-94F9-0225962BEA89}"/>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13638931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Light - Data Texture_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7712D2-1637-4940-A323-42EBA61AD5BE}"/>
              </a:ext>
              <a:ext uri="{C183D7F6-B498-43B3-948B-1728B52AA6E4}">
                <adec:decorative xmlns:adec="http://schemas.microsoft.com/office/drawing/2017/decorative" val="1"/>
              </a:ext>
            </a:extLst>
          </p:cNvPr>
          <p:cNvPicPr>
            <a:picLocks noChangeAspect="1"/>
          </p:cNvPicPr>
          <p:nvPr userDrawn="1"/>
        </p:nvPicPr>
        <p:blipFill>
          <a:blip r:embed="rId2">
            <a:alphaModFix amt="23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2" name="OTag">
            <a:extLst>
              <a:ext uri="{FF2B5EF4-FFF2-40B4-BE49-F238E27FC236}">
                <a16:creationId xmlns:a16="http://schemas.microsoft.com/office/drawing/2014/main" id="{F4939B61-9B7E-A240-8CE9-7E014F78E016}"/>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5" name="Footer Placeholder 4">
            <a:extLst>
              <a:ext uri="{FF2B5EF4-FFF2-40B4-BE49-F238E27FC236}">
                <a16:creationId xmlns:a16="http://schemas.microsoft.com/office/drawing/2014/main" id="{C49782E6-C6D7-4588-8CDE-8BB252C535B1}"/>
              </a:ext>
            </a:extLst>
          </p:cNvPr>
          <p:cNvSpPr>
            <a:spLocks noGrp="1"/>
          </p:cNvSpPr>
          <p:nvPr>
            <p:ph type="ftr" sz="quarter" idx="11"/>
          </p:nvPr>
        </p:nvSpPr>
        <p:spPr/>
        <p:txBody>
          <a:bodyPr/>
          <a:lstStyle/>
          <a:p>
            <a:r>
              <a:rPr lang="en-US" dirty="0"/>
              <a:t>Copyright (c) 2023, Oracle and/or its affiliates </a:t>
            </a:r>
          </a:p>
        </p:txBody>
      </p:sp>
      <p:sp>
        <p:nvSpPr>
          <p:cNvPr id="8" name="Slide Number Placeholder 7">
            <a:extLst>
              <a:ext uri="{FF2B5EF4-FFF2-40B4-BE49-F238E27FC236}">
                <a16:creationId xmlns:a16="http://schemas.microsoft.com/office/drawing/2014/main" id="{7AD6286E-40B3-4954-877E-F88E2191B41D}"/>
              </a:ext>
            </a:extLst>
          </p:cNvPr>
          <p:cNvSpPr>
            <a:spLocks noGrp="1"/>
          </p:cNvSpPr>
          <p:nvPr>
            <p:ph type="sldNum" sz="quarter" idx="12"/>
          </p:nvPr>
        </p:nvSpPr>
        <p:spPr/>
        <p:txBody>
          <a:body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22204800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2_Light - Data Texture_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7712D2-1637-4940-A323-42EBA61AD5BE}"/>
              </a:ext>
              <a:ext uri="{C183D7F6-B498-43B3-948B-1728B52AA6E4}">
                <adec:decorative xmlns:adec="http://schemas.microsoft.com/office/drawing/2017/decorative" val="1"/>
              </a:ext>
            </a:extLst>
          </p:cNvPr>
          <p:cNvPicPr>
            <a:picLocks noChangeAspect="1"/>
          </p:cNvPicPr>
          <p:nvPr userDrawn="1"/>
        </p:nvPicPr>
        <p:blipFill>
          <a:blip r:embed="rId2">
            <a:alphaModFix amt="23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2" name="OTag">
            <a:extLst>
              <a:ext uri="{FF2B5EF4-FFF2-40B4-BE49-F238E27FC236}">
                <a16:creationId xmlns:a16="http://schemas.microsoft.com/office/drawing/2014/main" id="{F4939B61-9B7E-A240-8CE9-7E014F78E016}"/>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3" name="Date Placeholder 2">
            <a:extLst>
              <a:ext uri="{FF2B5EF4-FFF2-40B4-BE49-F238E27FC236}">
                <a16:creationId xmlns:a16="http://schemas.microsoft.com/office/drawing/2014/main" id="{34BA956C-AFD4-4D95-9304-BB81E2E12CC5}"/>
              </a:ext>
            </a:extLst>
          </p:cNvPr>
          <p:cNvSpPr>
            <a:spLocks noGrp="1"/>
          </p:cNvSpPr>
          <p:nvPr>
            <p:ph type="dt" sz="half" idx="10"/>
          </p:nvPr>
        </p:nvSpPr>
        <p:spPr>
          <a:xfrm>
            <a:off x="6873138" y="6425604"/>
            <a:ext cx="2743200" cy="363500"/>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C49782E6-C6D7-4588-8CDE-8BB252C535B1}"/>
              </a:ext>
            </a:extLst>
          </p:cNvPr>
          <p:cNvSpPr>
            <a:spLocks noGrp="1"/>
          </p:cNvSpPr>
          <p:nvPr>
            <p:ph type="ftr" sz="quarter" idx="11"/>
          </p:nvPr>
        </p:nvSpPr>
        <p:spPr/>
        <p:txBody>
          <a:bodyPr/>
          <a:lstStyle/>
          <a:p>
            <a:r>
              <a:rPr lang="en-US" dirty="0"/>
              <a:t>Copyright (c) 2023, Oracle and/or its affiliates </a:t>
            </a:r>
          </a:p>
        </p:txBody>
      </p:sp>
      <p:sp>
        <p:nvSpPr>
          <p:cNvPr id="8" name="Slide Number Placeholder 7">
            <a:extLst>
              <a:ext uri="{FF2B5EF4-FFF2-40B4-BE49-F238E27FC236}">
                <a16:creationId xmlns:a16="http://schemas.microsoft.com/office/drawing/2014/main" id="{7AD6286E-40B3-4954-877E-F88E2191B41D}"/>
              </a:ext>
            </a:extLst>
          </p:cNvPr>
          <p:cNvSpPr>
            <a:spLocks noGrp="1"/>
          </p:cNvSpPr>
          <p:nvPr>
            <p:ph type="sldNum" sz="quarter" idx="12"/>
          </p:nvPr>
        </p:nvSpPr>
        <p:spPr/>
        <p:txBody>
          <a:bodyPr/>
          <a:lstStyle/>
          <a:p>
            <a:fld id="{345D60D9-5372-5F40-9443-0F9AE5BDC3C8}" type="slidenum">
              <a:rPr lang="en-US" smtClean="0"/>
              <a:pPr/>
              <a:t>‹#›</a:t>
            </a:fld>
            <a:endParaRPr lang="en-US" dirty="0"/>
          </a:p>
        </p:txBody>
      </p:sp>
      <p:sp>
        <p:nvSpPr>
          <p:cNvPr id="2" name="Title 1">
            <a:extLst>
              <a:ext uri="{FF2B5EF4-FFF2-40B4-BE49-F238E27FC236}">
                <a16:creationId xmlns:a16="http://schemas.microsoft.com/office/drawing/2014/main" id="{FB470CD2-F49E-A87B-76DB-24B13FBD318C}"/>
              </a:ext>
            </a:extLst>
          </p:cNvPr>
          <p:cNvSpPr>
            <a:spLocks noGrp="1"/>
          </p:cNvSpPr>
          <p:nvPr>
            <p:ph type="title" hasCustomPrompt="1"/>
          </p:nvPr>
        </p:nvSpPr>
        <p:spPr>
          <a:xfrm>
            <a:off x="768875" y="182403"/>
            <a:ext cx="10671048" cy="822960"/>
          </a:xfrm>
        </p:spPr>
        <p:txBody>
          <a:bodyPr/>
          <a:lstStyle>
            <a:lvl1pPr>
              <a:defRPr/>
            </a:lvl1pPr>
          </a:lstStyle>
          <a:p>
            <a:r>
              <a:rPr lang="en-US" dirty="0"/>
              <a:t>Title</a:t>
            </a:r>
          </a:p>
        </p:txBody>
      </p:sp>
      <p:sp>
        <p:nvSpPr>
          <p:cNvPr id="6" name="Subtitle">
            <a:extLst>
              <a:ext uri="{FF2B5EF4-FFF2-40B4-BE49-F238E27FC236}">
                <a16:creationId xmlns:a16="http://schemas.microsoft.com/office/drawing/2014/main" id="{1EA888E1-16A0-5D3D-2E16-4EBE16C93782}"/>
              </a:ext>
            </a:extLst>
          </p:cNvPr>
          <p:cNvSpPr>
            <a:spLocks noGrp="1"/>
          </p:cNvSpPr>
          <p:nvPr>
            <p:ph type="body" sz="quarter" idx="13" hasCustomPrompt="1"/>
          </p:nvPr>
        </p:nvSpPr>
        <p:spPr>
          <a:xfrm>
            <a:off x="766763" y="1014984"/>
            <a:ext cx="10671048" cy="330540"/>
          </a:xfrm>
          <a:prstGeom prst="rect">
            <a:avLst/>
          </a:prstGeom>
        </p:spPr>
        <p:txBody>
          <a:bodyPr lIns="0">
            <a:noAutofit/>
          </a:bodyPr>
          <a:lstStyle>
            <a:lvl1pPr marL="0" indent="0">
              <a:spcAft>
                <a:spcPts val="0"/>
              </a:spcAft>
              <a:buNone/>
              <a:defRPr sz="2000" b="0" i="0">
                <a:latin typeface="Oracle Sans Tab" panose="020B0503020204020204" pitchFamily="34" charset="0"/>
                <a:cs typeface="Oracle Sans Tab" panose="020B0503020204020204" pitchFamily="34" charset="0"/>
              </a:defRPr>
            </a:lvl1pPr>
          </a:lstStyle>
          <a:p>
            <a:pPr lvl="0"/>
            <a:r>
              <a:rPr lang="en-US" dirty="0"/>
              <a:t>Subtitle</a:t>
            </a:r>
          </a:p>
        </p:txBody>
      </p:sp>
      <p:sp>
        <p:nvSpPr>
          <p:cNvPr id="7" name="Content">
            <a:extLst>
              <a:ext uri="{FF2B5EF4-FFF2-40B4-BE49-F238E27FC236}">
                <a16:creationId xmlns:a16="http://schemas.microsoft.com/office/drawing/2014/main" id="{1CBC298C-8BA4-62FD-5FBE-0432EDB12412}"/>
              </a:ext>
            </a:extLst>
          </p:cNvPr>
          <p:cNvSpPr>
            <a:spLocks noGrp="1"/>
          </p:cNvSpPr>
          <p:nvPr>
            <p:ph sz="quarter" idx="20"/>
          </p:nvPr>
        </p:nvSpPr>
        <p:spPr>
          <a:xfrm>
            <a:off x="768875" y="1617785"/>
            <a:ext cx="3300984" cy="45079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Column Divider">
            <a:extLst>
              <a:ext uri="{FF2B5EF4-FFF2-40B4-BE49-F238E27FC236}">
                <a16:creationId xmlns:a16="http://schemas.microsoft.com/office/drawing/2014/main" id="{05355E80-E41C-2D38-7C3C-6757F93DD198}"/>
              </a:ext>
              <a:ext uri="{C183D7F6-B498-43B3-948B-1728B52AA6E4}">
                <adec:decorative xmlns:adec="http://schemas.microsoft.com/office/drawing/2017/decorative" val="1"/>
              </a:ext>
            </a:extLst>
          </p:cNvPr>
          <p:cNvCxnSpPr>
            <a:cxnSpLocks/>
          </p:cNvCxnSpPr>
          <p:nvPr userDrawn="1"/>
        </p:nvCxnSpPr>
        <p:spPr>
          <a:xfrm>
            <a:off x="4263415" y="1609725"/>
            <a:ext cx="0" cy="4507992"/>
          </a:xfrm>
          <a:prstGeom prst="line">
            <a:avLst/>
          </a:prstGeom>
          <a:ln w="19050" cap="flat">
            <a:solidFill>
              <a:srgbClr val="8B8580">
                <a:alpha val="25000"/>
              </a:srgbClr>
            </a:solidFill>
            <a:prstDash val="solid"/>
          </a:ln>
        </p:spPr>
        <p:style>
          <a:lnRef idx="1">
            <a:schemeClr val="accent1"/>
          </a:lnRef>
          <a:fillRef idx="0">
            <a:schemeClr val="accent1"/>
          </a:fillRef>
          <a:effectRef idx="0">
            <a:schemeClr val="accent1"/>
          </a:effectRef>
          <a:fontRef idx="minor">
            <a:schemeClr val="tx1"/>
          </a:fontRef>
        </p:style>
      </p:cxnSp>
      <p:sp>
        <p:nvSpPr>
          <p:cNvPr id="10" name="Content">
            <a:extLst>
              <a:ext uri="{FF2B5EF4-FFF2-40B4-BE49-F238E27FC236}">
                <a16:creationId xmlns:a16="http://schemas.microsoft.com/office/drawing/2014/main" id="{E8862EFB-E3B9-6D67-B207-A754F0BE93B4}"/>
              </a:ext>
            </a:extLst>
          </p:cNvPr>
          <p:cNvSpPr>
            <a:spLocks noGrp="1"/>
          </p:cNvSpPr>
          <p:nvPr>
            <p:ph sz="quarter" idx="21"/>
          </p:nvPr>
        </p:nvSpPr>
        <p:spPr>
          <a:xfrm>
            <a:off x="4461645" y="1617785"/>
            <a:ext cx="3300984" cy="45079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Column Divider 2">
            <a:extLst>
              <a:ext uri="{FF2B5EF4-FFF2-40B4-BE49-F238E27FC236}">
                <a16:creationId xmlns:a16="http://schemas.microsoft.com/office/drawing/2014/main" id="{0B4905CA-1264-8795-20FF-EAAB42D0B120}"/>
              </a:ext>
              <a:ext uri="{C183D7F6-B498-43B3-948B-1728B52AA6E4}">
                <adec:decorative xmlns:adec="http://schemas.microsoft.com/office/drawing/2017/decorative" val="1"/>
              </a:ext>
            </a:extLst>
          </p:cNvPr>
          <p:cNvCxnSpPr>
            <a:cxnSpLocks/>
          </p:cNvCxnSpPr>
          <p:nvPr userDrawn="1"/>
        </p:nvCxnSpPr>
        <p:spPr>
          <a:xfrm>
            <a:off x="7951511" y="1609725"/>
            <a:ext cx="0" cy="4507992"/>
          </a:xfrm>
          <a:prstGeom prst="line">
            <a:avLst/>
          </a:prstGeom>
          <a:ln w="19050" cap="flat">
            <a:solidFill>
              <a:srgbClr val="8B8580">
                <a:alpha val="24706"/>
              </a:srgbClr>
            </a:solidFill>
            <a:prstDash val="solid"/>
          </a:ln>
        </p:spPr>
        <p:style>
          <a:lnRef idx="1">
            <a:schemeClr val="accent1"/>
          </a:lnRef>
          <a:fillRef idx="0">
            <a:schemeClr val="accent1"/>
          </a:fillRef>
          <a:effectRef idx="0">
            <a:schemeClr val="accent1"/>
          </a:effectRef>
          <a:fontRef idx="minor">
            <a:schemeClr val="tx1"/>
          </a:fontRef>
        </p:style>
      </p:cxnSp>
      <p:sp>
        <p:nvSpPr>
          <p:cNvPr id="13" name="Content">
            <a:extLst>
              <a:ext uri="{FF2B5EF4-FFF2-40B4-BE49-F238E27FC236}">
                <a16:creationId xmlns:a16="http://schemas.microsoft.com/office/drawing/2014/main" id="{55702BC2-4C54-A6C1-60D6-2B61C397952A}"/>
              </a:ext>
            </a:extLst>
          </p:cNvPr>
          <p:cNvSpPr>
            <a:spLocks noGrp="1"/>
          </p:cNvSpPr>
          <p:nvPr>
            <p:ph sz="quarter" idx="22"/>
          </p:nvPr>
        </p:nvSpPr>
        <p:spPr>
          <a:xfrm>
            <a:off x="8154414" y="1617785"/>
            <a:ext cx="3300984" cy="45079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491432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85FA09-E572-7B9F-DB1C-8E9486A98C7D}"/>
              </a:ext>
            </a:extLst>
          </p:cNvPr>
          <p:cNvSpPr/>
          <p:nvPr userDrawn="1"/>
        </p:nvSpPr>
        <p:spPr>
          <a:xfrm>
            <a:off x="0" y="-3859"/>
            <a:ext cx="12192000" cy="6870268"/>
          </a:xfrm>
          <a:prstGeom prst="rect">
            <a:avLst/>
          </a:prstGeom>
          <a:solidFill>
            <a:srgbClr val="5F3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pic>
        <p:nvPicPr>
          <p:cNvPr id="2" name="Picture 1">
            <a:extLst>
              <a:ext uri="{FF2B5EF4-FFF2-40B4-BE49-F238E27FC236}">
                <a16:creationId xmlns:a16="http://schemas.microsoft.com/office/drawing/2014/main" id="{ABF29E38-8BFF-F937-0665-6DD89DC5B34D}"/>
              </a:ext>
            </a:extLst>
          </p:cNvPr>
          <p:cNvPicPr>
            <a:picLocks noChangeAspect="1"/>
          </p:cNvPicPr>
          <p:nvPr userDrawn="1"/>
        </p:nvPicPr>
        <p:blipFill rotWithShape="1">
          <a:blip r:embed="rId2"/>
          <a:srcRect l="36541" r="19877"/>
          <a:stretch/>
        </p:blipFill>
        <p:spPr>
          <a:xfrm>
            <a:off x="6873139" y="693"/>
            <a:ext cx="5318861" cy="6865717"/>
          </a:xfrm>
          <a:prstGeom prst="rect">
            <a:avLst/>
          </a:prstGeom>
        </p:spPr>
      </p:pic>
      <p:sp>
        <p:nvSpPr>
          <p:cNvPr id="3" name="Footer Placeholder 2">
            <a:extLst>
              <a:ext uri="{FF2B5EF4-FFF2-40B4-BE49-F238E27FC236}">
                <a16:creationId xmlns:a16="http://schemas.microsoft.com/office/drawing/2014/main" id="{F86EB60C-0015-E429-2027-0E6BD8E1F0EF}"/>
              </a:ext>
            </a:extLst>
          </p:cNvPr>
          <p:cNvSpPr>
            <a:spLocks noGrp="1"/>
          </p:cNvSpPr>
          <p:nvPr>
            <p:ph type="ftr" sz="quarter" idx="10"/>
          </p:nvPr>
        </p:nvSpPr>
        <p:spPr/>
        <p:txBody>
          <a:bodyPr/>
          <a:lstStyle/>
          <a:p>
            <a:r>
              <a:rPr lang="en-US" dirty="0"/>
              <a:t>Copyright (c) 2023, Oracle and/or its affiliates </a:t>
            </a:r>
            <a:endParaRPr lang="en-IN" dirty="0"/>
          </a:p>
        </p:txBody>
      </p:sp>
      <p:sp>
        <p:nvSpPr>
          <p:cNvPr id="4" name="Slide Number Placeholder 3">
            <a:extLst>
              <a:ext uri="{FF2B5EF4-FFF2-40B4-BE49-F238E27FC236}">
                <a16:creationId xmlns:a16="http://schemas.microsoft.com/office/drawing/2014/main" id="{A86B7B5A-1EE2-B6CD-E702-5FFB99873E55}"/>
              </a:ext>
            </a:extLst>
          </p:cNvPr>
          <p:cNvSpPr>
            <a:spLocks noGrp="1"/>
          </p:cNvSpPr>
          <p:nvPr>
            <p:ph type="sldNum" sz="quarter" idx="11"/>
          </p:nvPr>
        </p:nvSpPr>
        <p:spPr/>
        <p:txBody>
          <a:bodyPr/>
          <a:lstStyle/>
          <a:p>
            <a:fld id="{8A33375C-88E0-AE4F-AF00-115B6C8F94B8}" type="slidenum">
              <a:rPr lang="en-IN" smtClean="0"/>
              <a:pPr/>
              <a:t>‹#›</a:t>
            </a:fld>
            <a:endParaRPr lang="en-IN" dirty="0"/>
          </a:p>
        </p:txBody>
      </p:sp>
      <p:pic>
        <p:nvPicPr>
          <p:cNvPr id="5" name="OTag">
            <a:extLst>
              <a:ext uri="{FF2B5EF4-FFF2-40B4-BE49-F238E27FC236}">
                <a16:creationId xmlns:a16="http://schemas.microsoft.com/office/drawing/2014/main" id="{53B69DD2-2F80-5CD4-A29D-7F1BD30CDA8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62454"/>
            <a:ext cx="502920" cy="502920"/>
          </a:xfrm>
          <a:prstGeom prst="rect">
            <a:avLst/>
          </a:prstGeom>
        </p:spPr>
      </p:pic>
    </p:spTree>
    <p:extLst>
      <p:ext uri="{BB962C8B-B14F-4D97-AF65-F5344CB8AC3E}">
        <p14:creationId xmlns:p14="http://schemas.microsoft.com/office/powerpoint/2010/main" val="29639641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085FA09-E572-7B9F-DB1C-8E9486A98C7D}"/>
              </a:ext>
            </a:extLst>
          </p:cNvPr>
          <p:cNvSpPr/>
          <p:nvPr userDrawn="1"/>
        </p:nvSpPr>
        <p:spPr>
          <a:xfrm>
            <a:off x="0" y="-3859"/>
            <a:ext cx="12192000" cy="6870268"/>
          </a:xfrm>
          <a:prstGeom prst="rect">
            <a:avLst/>
          </a:prstGeom>
          <a:solidFill>
            <a:srgbClr val="5F3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pic>
        <p:nvPicPr>
          <p:cNvPr id="2" name="Picture 1">
            <a:extLst>
              <a:ext uri="{FF2B5EF4-FFF2-40B4-BE49-F238E27FC236}">
                <a16:creationId xmlns:a16="http://schemas.microsoft.com/office/drawing/2014/main" id="{ABF29E38-8BFF-F937-0665-6DD89DC5B34D}"/>
              </a:ext>
            </a:extLst>
          </p:cNvPr>
          <p:cNvPicPr>
            <a:picLocks noChangeAspect="1"/>
          </p:cNvPicPr>
          <p:nvPr userDrawn="1"/>
        </p:nvPicPr>
        <p:blipFill rotWithShape="1">
          <a:blip r:embed="rId2"/>
          <a:srcRect l="135" r="-34"/>
          <a:stretch/>
        </p:blipFill>
        <p:spPr>
          <a:xfrm>
            <a:off x="0" y="693"/>
            <a:ext cx="12192000" cy="6865717"/>
          </a:xfrm>
          <a:prstGeom prst="rect">
            <a:avLst/>
          </a:prstGeom>
        </p:spPr>
      </p:pic>
      <p:sp>
        <p:nvSpPr>
          <p:cNvPr id="3" name="Footer Placeholder 2">
            <a:extLst>
              <a:ext uri="{FF2B5EF4-FFF2-40B4-BE49-F238E27FC236}">
                <a16:creationId xmlns:a16="http://schemas.microsoft.com/office/drawing/2014/main" id="{F86EB60C-0015-E429-2027-0E6BD8E1F0EF}"/>
              </a:ext>
            </a:extLst>
          </p:cNvPr>
          <p:cNvSpPr>
            <a:spLocks noGrp="1"/>
          </p:cNvSpPr>
          <p:nvPr>
            <p:ph type="ftr" sz="quarter" idx="10"/>
          </p:nvPr>
        </p:nvSpPr>
        <p:spPr/>
        <p:txBody>
          <a:bodyPr/>
          <a:lstStyle/>
          <a:p>
            <a:r>
              <a:rPr lang="en-US" dirty="0"/>
              <a:t>Copyright (c) 2023, Oracle and/or its affiliates </a:t>
            </a:r>
            <a:endParaRPr lang="en-IN" dirty="0"/>
          </a:p>
        </p:txBody>
      </p:sp>
      <p:sp>
        <p:nvSpPr>
          <p:cNvPr id="4" name="Slide Number Placeholder 3">
            <a:extLst>
              <a:ext uri="{FF2B5EF4-FFF2-40B4-BE49-F238E27FC236}">
                <a16:creationId xmlns:a16="http://schemas.microsoft.com/office/drawing/2014/main" id="{A86B7B5A-1EE2-B6CD-E702-5FFB99873E55}"/>
              </a:ext>
            </a:extLst>
          </p:cNvPr>
          <p:cNvSpPr>
            <a:spLocks noGrp="1"/>
          </p:cNvSpPr>
          <p:nvPr>
            <p:ph type="sldNum" sz="quarter" idx="11"/>
          </p:nvPr>
        </p:nvSpPr>
        <p:spPr/>
        <p:txBody>
          <a:bodyPr/>
          <a:lstStyle/>
          <a:p>
            <a:fld id="{8A33375C-88E0-AE4F-AF00-115B6C8F94B8}" type="slidenum">
              <a:rPr lang="en-IN" smtClean="0"/>
              <a:pPr/>
              <a:t>‹#›</a:t>
            </a:fld>
            <a:endParaRPr lang="en-IN" dirty="0"/>
          </a:p>
        </p:txBody>
      </p:sp>
      <p:pic>
        <p:nvPicPr>
          <p:cNvPr id="5" name="OTag">
            <a:extLst>
              <a:ext uri="{FF2B5EF4-FFF2-40B4-BE49-F238E27FC236}">
                <a16:creationId xmlns:a16="http://schemas.microsoft.com/office/drawing/2014/main" id="{53B69DD2-2F80-5CD4-A29D-7F1BD30CDA8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62454"/>
            <a:ext cx="502920" cy="502920"/>
          </a:xfrm>
          <a:prstGeom prst="rect">
            <a:avLst/>
          </a:prstGeom>
        </p:spPr>
      </p:pic>
    </p:spTree>
    <p:extLst>
      <p:ext uri="{BB962C8B-B14F-4D97-AF65-F5344CB8AC3E}">
        <p14:creationId xmlns:p14="http://schemas.microsoft.com/office/powerpoint/2010/main" val="11731009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1_Abstract Background_Pillar ">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1C2A2C-8271-D5AF-FF66-916AAF6487C9}"/>
              </a:ext>
            </a:extLst>
          </p:cNvPr>
          <p:cNvPicPr>
            <a:picLocks noChangeAspect="1"/>
          </p:cNvPicPr>
          <p:nvPr userDrawn="1"/>
        </p:nvPicPr>
        <p:blipFill rotWithShape="1">
          <a:blip r:embed="rId2"/>
          <a:srcRect l="-1" r="2"/>
          <a:stretch/>
        </p:blipFill>
        <p:spPr>
          <a:xfrm>
            <a:off x="-1" y="0"/>
            <a:ext cx="12192001" cy="6858894"/>
          </a:xfrm>
          <a:prstGeom prst="rect">
            <a:avLst/>
          </a:prstGeom>
        </p:spPr>
      </p:pic>
      <p:pic>
        <p:nvPicPr>
          <p:cNvPr id="15" name="OTag">
            <a:extLst>
              <a:ext uri="{FF2B5EF4-FFF2-40B4-BE49-F238E27FC236}">
                <a16:creationId xmlns:a16="http://schemas.microsoft.com/office/drawing/2014/main" id="{B620A016-1EBE-426A-BB19-9671229484AF}"/>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7" name="Slide Number Placeholder 6">
            <a:extLst>
              <a:ext uri="{FF2B5EF4-FFF2-40B4-BE49-F238E27FC236}">
                <a16:creationId xmlns:a16="http://schemas.microsoft.com/office/drawing/2014/main" id="{C2993164-8F12-4A57-BCB2-ECAB88B102D4}"/>
              </a:ext>
            </a:extLst>
          </p:cNvPr>
          <p:cNvSpPr>
            <a:spLocks noGrp="1"/>
          </p:cNvSpPr>
          <p:nvPr>
            <p:ph type="sldNum" sz="quarter" idx="12"/>
          </p:nvPr>
        </p:nvSpPr>
        <p:spPr/>
        <p:txBody>
          <a:bodyPr/>
          <a:lstStyle>
            <a:lvl1pPr>
              <a:defRPr>
                <a:solidFill>
                  <a:schemeClr val="tx1"/>
                </a:solidFill>
              </a:defRPr>
            </a:lvl1pPr>
          </a:lstStyle>
          <a:p>
            <a:fld id="{345D60D9-5372-5F40-9443-0F9AE5BDC3C8}" type="slidenum">
              <a:rPr lang="en-US" smtClean="0"/>
              <a:pPr/>
              <a:t>‹#›</a:t>
            </a:fld>
            <a:endParaRPr lang="en-US" dirty="0"/>
          </a:p>
        </p:txBody>
      </p:sp>
      <p:sp>
        <p:nvSpPr>
          <p:cNvPr id="6" name="Footer Placeholder 5">
            <a:extLst>
              <a:ext uri="{FF2B5EF4-FFF2-40B4-BE49-F238E27FC236}">
                <a16:creationId xmlns:a16="http://schemas.microsoft.com/office/drawing/2014/main" id="{EE548FBC-C180-4348-924F-1AD0DE33EC94}"/>
              </a:ext>
            </a:extLst>
          </p:cNvPr>
          <p:cNvSpPr>
            <a:spLocks noGrp="1"/>
          </p:cNvSpPr>
          <p:nvPr>
            <p:ph type="ftr" sz="quarter" idx="11"/>
          </p:nvPr>
        </p:nvSpPr>
        <p:spPr/>
        <p:txBody>
          <a:bodyPr/>
          <a:lstStyle>
            <a:lvl1pPr>
              <a:defRPr>
                <a:solidFill>
                  <a:schemeClr val="tx1"/>
                </a:solidFill>
              </a:defRPr>
            </a:lvl1pPr>
          </a:lstStyle>
          <a:p>
            <a:r>
              <a:rPr lang="en-US" dirty="0"/>
              <a:t>Copyright (c) 2023, Oracle and/or its affiliates </a:t>
            </a:r>
          </a:p>
        </p:txBody>
      </p:sp>
      <p:sp>
        <p:nvSpPr>
          <p:cNvPr id="2" name="Date Placeholder 1">
            <a:extLst>
              <a:ext uri="{FF2B5EF4-FFF2-40B4-BE49-F238E27FC236}">
                <a16:creationId xmlns:a16="http://schemas.microsoft.com/office/drawing/2014/main" id="{AADFA4C3-C577-4944-B23B-0E8CEECA00FE}"/>
              </a:ext>
            </a:extLst>
          </p:cNvPr>
          <p:cNvSpPr>
            <a:spLocks noGrp="1"/>
          </p:cNvSpPr>
          <p:nvPr>
            <p:ph type="dt" sz="half" idx="10"/>
          </p:nvPr>
        </p:nvSpPr>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71352984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_Content + Illustration_Pillar">
    <p:bg>
      <p:bgPr>
        <a:solidFill>
          <a:schemeClr val="accent5"/>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86AD7DE-9953-F146-909D-4367E4A9F388}"/>
              </a:ext>
              <a:ext uri="{C183D7F6-B498-43B3-948B-1728B52AA6E4}">
                <adec:decorative xmlns:adec="http://schemas.microsoft.com/office/drawing/2017/decorative" val="1"/>
              </a:ext>
            </a:extLst>
          </p:cNvPr>
          <p:cNvSpPr/>
          <p:nvPr userDrawn="1"/>
        </p:nvSpPr>
        <p:spPr>
          <a:xfrm>
            <a:off x="0" y="0"/>
            <a:ext cx="12192000" cy="6858000"/>
          </a:xfrm>
          <a:prstGeom prst="rect">
            <a:avLst/>
          </a:prstGeom>
          <a:blipFill dpi="0" rotWithShape="1">
            <a:blip r:embed="rId2" cstate="screen">
              <a:alphaModFix amt="10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Picture Placeholder 17">
            <a:extLst>
              <a:ext uri="{FF2B5EF4-FFF2-40B4-BE49-F238E27FC236}">
                <a16:creationId xmlns:a16="http://schemas.microsoft.com/office/drawing/2014/main" id="{BB55E146-CDC2-714E-AEDA-21D37E508E28}"/>
              </a:ext>
            </a:extLst>
          </p:cNvPr>
          <p:cNvSpPr>
            <a:spLocks noGrp="1"/>
          </p:cNvSpPr>
          <p:nvPr>
            <p:ph type="pic" sz="quarter" idx="11" hasCustomPrompt="1"/>
          </p:nvPr>
        </p:nvSpPr>
        <p:spPr>
          <a:xfrm>
            <a:off x="6096000" y="0"/>
            <a:ext cx="6096000" cy="6858000"/>
          </a:xfrm>
          <a:solidFill>
            <a:schemeClr val="tx1">
              <a:lumMod val="10000"/>
              <a:lumOff val="90000"/>
            </a:schemeClr>
          </a:solidFill>
        </p:spPr>
        <p:txBody>
          <a:bodyPr lIns="72000" tIns="72000" rIns="0"/>
          <a:lstStyle>
            <a:lvl1pPr>
              <a:defRPr sz="1400" b="0" i="0">
                <a:solidFill>
                  <a:srgbClr val="36293C"/>
                </a:solidFill>
                <a:latin typeface="Oracle Sans Light" panose="020B0403020204020204" pitchFamily="34" charset="0"/>
                <a:cs typeface="Oracle Sans Light" panose="020B0403020204020204" pitchFamily="34" charset="0"/>
              </a:defRPr>
            </a:lvl1pPr>
          </a:lstStyle>
          <a:p>
            <a:r>
              <a:rPr lang="en-US" dirty="0"/>
              <a:t>Click icon to add illustration</a:t>
            </a:r>
          </a:p>
        </p:txBody>
      </p:sp>
      <p:sp>
        <p:nvSpPr>
          <p:cNvPr id="21" name="Title 1">
            <a:extLst>
              <a:ext uri="{FF2B5EF4-FFF2-40B4-BE49-F238E27FC236}">
                <a16:creationId xmlns:a16="http://schemas.microsoft.com/office/drawing/2014/main" id="{7F5D93DA-53FE-41D1-9CF1-621D44CB602D}"/>
              </a:ext>
            </a:extLst>
          </p:cNvPr>
          <p:cNvSpPr>
            <a:spLocks noGrp="1"/>
          </p:cNvSpPr>
          <p:nvPr>
            <p:ph type="title" hasCustomPrompt="1"/>
          </p:nvPr>
        </p:nvSpPr>
        <p:spPr>
          <a:xfrm>
            <a:off x="768875" y="182403"/>
            <a:ext cx="4758468" cy="822960"/>
          </a:xfrm>
        </p:spPr>
        <p:txBody>
          <a:bodyPr/>
          <a:lstStyle/>
          <a:p>
            <a:r>
              <a:rPr lang="en-US" dirty="0"/>
              <a:t>Title</a:t>
            </a:r>
          </a:p>
        </p:txBody>
      </p:sp>
      <p:sp>
        <p:nvSpPr>
          <p:cNvPr id="20" name="Text Placeholder 21">
            <a:extLst>
              <a:ext uri="{FF2B5EF4-FFF2-40B4-BE49-F238E27FC236}">
                <a16:creationId xmlns:a16="http://schemas.microsoft.com/office/drawing/2014/main" id="{5FFA19F3-F0DE-904F-A1EB-1E14E01C018F}"/>
              </a:ext>
            </a:extLst>
          </p:cNvPr>
          <p:cNvSpPr>
            <a:spLocks noGrp="1"/>
          </p:cNvSpPr>
          <p:nvPr>
            <p:ph type="body" sz="quarter" idx="35" hasCustomPrompt="1"/>
          </p:nvPr>
        </p:nvSpPr>
        <p:spPr>
          <a:xfrm>
            <a:off x="738121" y="1737874"/>
            <a:ext cx="4762530" cy="720907"/>
          </a:xfrm>
          <a:prstGeom prst="rect">
            <a:avLst/>
          </a:prstGeom>
        </p:spPr>
        <p:txBody>
          <a:bodyPr lIns="0" tIns="0" rIns="0" bIns="0"/>
          <a:lstStyle>
            <a:lvl1pPr algn="l">
              <a:lnSpc>
                <a:spcPts val="1880"/>
              </a:lnSpc>
              <a:defRPr sz="1400" b="1" i="0">
                <a:solidFill>
                  <a:schemeClr val="tx1"/>
                </a:solidFill>
                <a:latin typeface="Oracle Sans" panose="020B0503020204020204" pitchFamily="34" charset="0"/>
                <a:cs typeface="Oracle Sans" panose="020B05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a:t>
            </a:r>
            <a:endParaRPr lang="en-US" dirty="0"/>
          </a:p>
        </p:txBody>
      </p:sp>
      <p:sp>
        <p:nvSpPr>
          <p:cNvPr id="26" name="Text Placeholder 21">
            <a:extLst>
              <a:ext uri="{FF2B5EF4-FFF2-40B4-BE49-F238E27FC236}">
                <a16:creationId xmlns:a16="http://schemas.microsoft.com/office/drawing/2014/main" id="{57757A24-B32C-B04D-9BA0-AD7C02A73754}"/>
              </a:ext>
            </a:extLst>
          </p:cNvPr>
          <p:cNvSpPr>
            <a:spLocks noGrp="1"/>
          </p:cNvSpPr>
          <p:nvPr>
            <p:ph type="body" sz="quarter" idx="32" hasCustomPrompt="1"/>
          </p:nvPr>
        </p:nvSpPr>
        <p:spPr>
          <a:xfrm>
            <a:off x="738120" y="2690711"/>
            <a:ext cx="4762532" cy="162478"/>
          </a:xfrm>
          <a:prstGeom prst="rect">
            <a:avLst/>
          </a:prstGeom>
        </p:spPr>
        <p:txBody>
          <a:bodyPr lIns="0" tIns="0" rIns="0" bIns="0"/>
          <a:lstStyle>
            <a:lvl1pPr marL="180939" indent="-180939" algn="l">
              <a:spcAft>
                <a:spcPts val="600"/>
              </a:spcAft>
              <a:buClr>
                <a:schemeClr val="accent2"/>
              </a:buClr>
              <a:buFont typeface="Arial" panose="020B0604020202020204" pitchFamily="34" charset="0"/>
              <a:buChar char="•"/>
              <a:tabLst/>
              <a:defRPr sz="1400" b="1" i="0">
                <a:solidFill>
                  <a:schemeClr val="accent2"/>
                </a:solidFill>
                <a:latin typeface="Oracle Sans" panose="020B0503020204020204" pitchFamily="34" charset="0"/>
                <a:cs typeface="Oracle Sans" panose="020B0503020204020204" pitchFamily="34" charset="0"/>
              </a:defRPr>
            </a:lvl1pPr>
          </a:lstStyle>
          <a:p>
            <a:pPr lvl="0"/>
            <a:r>
              <a:rPr lang="en-IN" dirty="0"/>
              <a:t>Subhead goes here</a:t>
            </a:r>
            <a:endParaRPr lang="en-US" dirty="0"/>
          </a:p>
        </p:txBody>
      </p:sp>
      <p:sp>
        <p:nvSpPr>
          <p:cNvPr id="22" name="Text Placeholder 21">
            <a:extLst>
              <a:ext uri="{FF2B5EF4-FFF2-40B4-BE49-F238E27FC236}">
                <a16:creationId xmlns:a16="http://schemas.microsoft.com/office/drawing/2014/main" id="{DBAD9E94-7A74-A34C-A552-EE0B94D10A1D}"/>
              </a:ext>
            </a:extLst>
          </p:cNvPr>
          <p:cNvSpPr>
            <a:spLocks noGrp="1"/>
          </p:cNvSpPr>
          <p:nvPr>
            <p:ph type="body" sz="quarter" idx="31" hasCustomPrompt="1"/>
          </p:nvPr>
        </p:nvSpPr>
        <p:spPr>
          <a:xfrm>
            <a:off x="738121" y="2932644"/>
            <a:ext cx="4762530" cy="606635"/>
          </a:xfrm>
          <a:prstGeom prst="rect">
            <a:avLst/>
          </a:prstGeom>
        </p:spPr>
        <p:txBody>
          <a:bodyPr lIns="180000" tIns="0" rIns="0" bIns="0"/>
          <a:lstStyle>
            <a:lvl1pPr algn="l">
              <a:lnSpc>
                <a:spcPts val="1680"/>
              </a:lnSpc>
              <a:defRPr sz="1200" b="0" i="0">
                <a:solidFill>
                  <a:schemeClr val="tx1"/>
                </a:solidFill>
                <a:latin typeface="Oracle Sans Light" panose="020B0403020204020204" pitchFamily="34" charset="0"/>
                <a:cs typeface="Oracle Sans Light" panose="020B04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a:t>
            </a:r>
            <a:endParaRPr lang="en-US" dirty="0"/>
          </a:p>
        </p:txBody>
      </p:sp>
      <p:sp>
        <p:nvSpPr>
          <p:cNvPr id="27" name="Text Placeholder 21">
            <a:extLst>
              <a:ext uri="{FF2B5EF4-FFF2-40B4-BE49-F238E27FC236}">
                <a16:creationId xmlns:a16="http://schemas.microsoft.com/office/drawing/2014/main" id="{5E18D9EF-730F-E743-A97F-C6E404C510BC}"/>
              </a:ext>
            </a:extLst>
          </p:cNvPr>
          <p:cNvSpPr>
            <a:spLocks noGrp="1"/>
          </p:cNvSpPr>
          <p:nvPr>
            <p:ph type="body" sz="quarter" idx="38" hasCustomPrompt="1"/>
          </p:nvPr>
        </p:nvSpPr>
        <p:spPr>
          <a:xfrm>
            <a:off x="738120" y="3801890"/>
            <a:ext cx="4762532" cy="162478"/>
          </a:xfrm>
          <a:prstGeom prst="rect">
            <a:avLst/>
          </a:prstGeom>
        </p:spPr>
        <p:txBody>
          <a:bodyPr lIns="0" tIns="0" rIns="0" bIns="0"/>
          <a:lstStyle>
            <a:lvl1pPr marL="180939" indent="-180939" algn="l">
              <a:spcAft>
                <a:spcPts val="600"/>
              </a:spcAft>
              <a:buClr>
                <a:schemeClr val="accent2"/>
              </a:buClr>
              <a:buFont typeface="Arial" panose="020B0604020202020204" pitchFamily="34" charset="0"/>
              <a:buChar char="•"/>
              <a:tabLst/>
              <a:defRPr sz="1400" b="1" i="0">
                <a:solidFill>
                  <a:schemeClr val="accent2"/>
                </a:solidFill>
                <a:latin typeface="Oracle Sans" panose="020B0503020204020204" pitchFamily="34" charset="0"/>
                <a:cs typeface="Oracle Sans" panose="020B0503020204020204" pitchFamily="34" charset="0"/>
              </a:defRPr>
            </a:lvl1pPr>
          </a:lstStyle>
          <a:p>
            <a:pPr lvl="0"/>
            <a:r>
              <a:rPr lang="en-IN" dirty="0"/>
              <a:t>Subhead goes here</a:t>
            </a:r>
            <a:endParaRPr lang="en-US" dirty="0"/>
          </a:p>
        </p:txBody>
      </p:sp>
      <p:sp>
        <p:nvSpPr>
          <p:cNvPr id="24" name="Text Placeholder 21">
            <a:extLst>
              <a:ext uri="{FF2B5EF4-FFF2-40B4-BE49-F238E27FC236}">
                <a16:creationId xmlns:a16="http://schemas.microsoft.com/office/drawing/2014/main" id="{9C359B9B-D2DA-FB4B-AAAD-6CFFD8E46CFA}"/>
              </a:ext>
            </a:extLst>
          </p:cNvPr>
          <p:cNvSpPr>
            <a:spLocks noGrp="1"/>
          </p:cNvSpPr>
          <p:nvPr>
            <p:ph type="body" sz="quarter" idx="36" hasCustomPrompt="1"/>
          </p:nvPr>
        </p:nvSpPr>
        <p:spPr>
          <a:xfrm>
            <a:off x="738121" y="4041611"/>
            <a:ext cx="4762530" cy="606635"/>
          </a:xfrm>
          <a:prstGeom prst="rect">
            <a:avLst/>
          </a:prstGeom>
        </p:spPr>
        <p:txBody>
          <a:bodyPr lIns="180000" tIns="0" rIns="0" bIns="0"/>
          <a:lstStyle>
            <a:lvl1pPr algn="l">
              <a:lnSpc>
                <a:spcPts val="1680"/>
              </a:lnSpc>
              <a:defRPr sz="1200" b="0" i="0">
                <a:solidFill>
                  <a:schemeClr val="tx1"/>
                </a:solidFill>
                <a:latin typeface="Oracle Sans Light" panose="020B0403020204020204" pitchFamily="34" charset="0"/>
                <a:cs typeface="Oracle Sans Light" panose="020B04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a:t>
            </a:r>
            <a:endParaRPr lang="en-US" dirty="0"/>
          </a:p>
        </p:txBody>
      </p:sp>
      <p:sp>
        <p:nvSpPr>
          <p:cNvPr id="28" name="Text Placeholder 21">
            <a:extLst>
              <a:ext uri="{FF2B5EF4-FFF2-40B4-BE49-F238E27FC236}">
                <a16:creationId xmlns:a16="http://schemas.microsoft.com/office/drawing/2014/main" id="{705E9678-4AE2-9B4E-BFE6-764DF0EF5D48}"/>
              </a:ext>
            </a:extLst>
          </p:cNvPr>
          <p:cNvSpPr>
            <a:spLocks noGrp="1"/>
          </p:cNvSpPr>
          <p:nvPr>
            <p:ph type="body" sz="quarter" idx="39" hasCustomPrompt="1"/>
          </p:nvPr>
        </p:nvSpPr>
        <p:spPr>
          <a:xfrm>
            <a:off x="738120" y="4856833"/>
            <a:ext cx="4762532" cy="162478"/>
          </a:xfrm>
          <a:prstGeom prst="rect">
            <a:avLst/>
          </a:prstGeom>
        </p:spPr>
        <p:txBody>
          <a:bodyPr lIns="0" tIns="0" rIns="0" bIns="0"/>
          <a:lstStyle>
            <a:lvl1pPr marL="180939" indent="-180939" algn="l">
              <a:spcAft>
                <a:spcPts val="600"/>
              </a:spcAft>
              <a:buClr>
                <a:schemeClr val="accent2"/>
              </a:buClr>
              <a:buFont typeface="Arial" panose="020B0604020202020204" pitchFamily="34" charset="0"/>
              <a:buChar char="•"/>
              <a:tabLst/>
              <a:defRPr sz="1400" b="1" i="0">
                <a:solidFill>
                  <a:schemeClr val="accent2"/>
                </a:solidFill>
                <a:latin typeface="Oracle Sans" panose="020B0503020204020204" pitchFamily="34" charset="0"/>
                <a:cs typeface="Oracle Sans" panose="020B0503020204020204" pitchFamily="34" charset="0"/>
              </a:defRPr>
            </a:lvl1pPr>
          </a:lstStyle>
          <a:p>
            <a:pPr lvl="0"/>
            <a:r>
              <a:rPr lang="en-IN" dirty="0"/>
              <a:t>Subhead goes here</a:t>
            </a:r>
            <a:endParaRPr lang="en-US" dirty="0"/>
          </a:p>
        </p:txBody>
      </p:sp>
      <p:sp>
        <p:nvSpPr>
          <p:cNvPr id="25" name="Text Placeholder 21">
            <a:extLst>
              <a:ext uri="{FF2B5EF4-FFF2-40B4-BE49-F238E27FC236}">
                <a16:creationId xmlns:a16="http://schemas.microsoft.com/office/drawing/2014/main" id="{7AAF4629-1659-1848-BBE3-0D9BF0259D97}"/>
              </a:ext>
            </a:extLst>
          </p:cNvPr>
          <p:cNvSpPr>
            <a:spLocks noGrp="1"/>
          </p:cNvSpPr>
          <p:nvPr>
            <p:ph type="body" sz="quarter" idx="37" hasCustomPrompt="1"/>
          </p:nvPr>
        </p:nvSpPr>
        <p:spPr>
          <a:xfrm>
            <a:off x="738121" y="5096554"/>
            <a:ext cx="4762530" cy="606635"/>
          </a:xfrm>
          <a:prstGeom prst="rect">
            <a:avLst/>
          </a:prstGeom>
        </p:spPr>
        <p:txBody>
          <a:bodyPr lIns="180000" tIns="0" rIns="0" bIns="0"/>
          <a:lstStyle>
            <a:lvl1pPr algn="l">
              <a:lnSpc>
                <a:spcPts val="1680"/>
              </a:lnSpc>
              <a:defRPr sz="1200" b="0" i="0">
                <a:solidFill>
                  <a:schemeClr val="tx1"/>
                </a:solidFill>
                <a:latin typeface="Oracle Sans Light" panose="020B0403020204020204" pitchFamily="34" charset="0"/>
                <a:cs typeface="Oracle Sans Light" panose="020B0403020204020204" pitchFamily="34" charset="0"/>
              </a:defRPr>
            </a:lvl1pPr>
          </a:lstStyle>
          <a:p>
            <a:pPr lvl="0"/>
            <a:r>
              <a:rPr lang="en-IN" dirty="0"/>
              <a:t>Lorem ipsum </a:t>
            </a:r>
            <a:r>
              <a:rPr lang="en-IN" dirty="0" err="1"/>
              <a:t>dolor</a:t>
            </a:r>
            <a:r>
              <a:rPr lang="en-IN" dirty="0"/>
              <a:t> sit </a:t>
            </a:r>
            <a:r>
              <a:rPr lang="en-IN" dirty="0" err="1"/>
              <a:t>amet</a:t>
            </a:r>
            <a:r>
              <a:rPr lang="en-IN" dirty="0"/>
              <a:t>, </a:t>
            </a:r>
            <a:r>
              <a:rPr lang="en-IN" dirty="0" err="1"/>
              <a:t>consectetur</a:t>
            </a:r>
            <a:r>
              <a:rPr lang="en-IN" dirty="0"/>
              <a:t> </a:t>
            </a:r>
            <a:r>
              <a:rPr lang="en-IN" dirty="0" err="1"/>
              <a:t>adipiscing</a:t>
            </a:r>
            <a:r>
              <a:rPr lang="en-IN" dirty="0"/>
              <a:t> </a:t>
            </a:r>
            <a:r>
              <a:rPr lang="en-IN" dirty="0" err="1"/>
              <a:t>elit</a:t>
            </a:r>
            <a:r>
              <a:rPr lang="en-IN" dirty="0"/>
              <a:t>, </a:t>
            </a:r>
            <a:r>
              <a:rPr lang="en-IN" dirty="0" err="1"/>
              <a:t>sed</a:t>
            </a:r>
            <a:r>
              <a:rPr lang="en-IN" dirty="0"/>
              <a:t> do </a:t>
            </a:r>
            <a:r>
              <a:rPr lang="en-IN" dirty="0" err="1"/>
              <a:t>eiusmod</a:t>
            </a:r>
            <a:r>
              <a:rPr lang="en-IN" dirty="0"/>
              <a:t> </a:t>
            </a:r>
            <a:r>
              <a:rPr lang="en-IN" dirty="0" err="1"/>
              <a:t>tempor</a:t>
            </a:r>
            <a:r>
              <a:rPr lang="en-IN" dirty="0"/>
              <a:t> </a:t>
            </a:r>
            <a:r>
              <a:rPr lang="en-IN" dirty="0" err="1"/>
              <a:t>incididunt</a:t>
            </a:r>
            <a:r>
              <a:rPr lang="en-IN" dirty="0"/>
              <a:t> </a:t>
            </a:r>
            <a:r>
              <a:rPr lang="en-IN" dirty="0" err="1"/>
              <a:t>ut</a:t>
            </a:r>
            <a:r>
              <a:rPr lang="en-IN" dirty="0"/>
              <a:t> </a:t>
            </a:r>
            <a:r>
              <a:rPr lang="en-IN" dirty="0" err="1"/>
              <a:t>labore</a:t>
            </a:r>
            <a:r>
              <a:rPr lang="en-IN" dirty="0"/>
              <a:t> et dolore magna </a:t>
            </a:r>
            <a:r>
              <a:rPr lang="en-IN" dirty="0" err="1"/>
              <a:t>aliqua</a:t>
            </a:r>
            <a:r>
              <a:rPr lang="en-IN" dirty="0"/>
              <a:t>. Ut </a:t>
            </a:r>
            <a:r>
              <a:rPr lang="en-IN" dirty="0" err="1"/>
              <a:t>enim</a:t>
            </a:r>
            <a:r>
              <a:rPr lang="en-IN" dirty="0"/>
              <a:t> ad minim </a:t>
            </a:r>
            <a:r>
              <a:rPr lang="en-IN" dirty="0" err="1"/>
              <a:t>veniam</a:t>
            </a:r>
            <a:r>
              <a:rPr lang="en-IN" dirty="0"/>
              <a:t>, </a:t>
            </a:r>
            <a:r>
              <a:rPr lang="en-IN" dirty="0" err="1"/>
              <a:t>quis</a:t>
            </a:r>
            <a:r>
              <a:rPr lang="en-IN" dirty="0"/>
              <a:t> </a:t>
            </a:r>
            <a:r>
              <a:rPr lang="en-IN" dirty="0" err="1"/>
              <a:t>nostrud</a:t>
            </a:r>
            <a:r>
              <a:rPr lang="en-IN" dirty="0"/>
              <a:t>.</a:t>
            </a:r>
            <a:endParaRPr lang="en-US" dirty="0"/>
          </a:p>
        </p:txBody>
      </p:sp>
      <p:sp>
        <p:nvSpPr>
          <p:cNvPr id="2" name="Date Placeholder 1">
            <a:extLst>
              <a:ext uri="{FF2B5EF4-FFF2-40B4-BE49-F238E27FC236}">
                <a16:creationId xmlns:a16="http://schemas.microsoft.com/office/drawing/2014/main" id="{3DD6FB6A-6616-434C-BAD3-9D49E30CC98C}"/>
              </a:ext>
            </a:extLst>
          </p:cNvPr>
          <p:cNvSpPr>
            <a:spLocks noGrp="1"/>
          </p:cNvSpPr>
          <p:nvPr>
            <p:ph type="dt" sz="half" idx="40"/>
          </p:nvPr>
        </p:nvSpPr>
        <p:spPr/>
        <p:txBody>
          <a:bodyPr/>
          <a:lstStyle/>
          <a:p>
            <a:endParaRPr lang="en-US" dirty="0"/>
          </a:p>
        </p:txBody>
      </p:sp>
      <p:sp>
        <p:nvSpPr>
          <p:cNvPr id="3" name="Footer Placeholder 2">
            <a:extLst>
              <a:ext uri="{FF2B5EF4-FFF2-40B4-BE49-F238E27FC236}">
                <a16:creationId xmlns:a16="http://schemas.microsoft.com/office/drawing/2014/main" id="{91327715-B0E3-44BB-9B7A-7DD8136B5A9B}"/>
              </a:ext>
            </a:extLst>
          </p:cNvPr>
          <p:cNvSpPr>
            <a:spLocks noGrp="1"/>
          </p:cNvSpPr>
          <p:nvPr>
            <p:ph type="ftr" sz="quarter" idx="41"/>
          </p:nvPr>
        </p:nvSpPr>
        <p:spPr/>
        <p:txBody>
          <a:bodyPr/>
          <a:lstStyle/>
          <a:p>
            <a:r>
              <a:rPr lang="en-US" dirty="0"/>
              <a:t>Copyright (c) 2023, Oracle and/or its affiliates </a:t>
            </a:r>
          </a:p>
        </p:txBody>
      </p:sp>
      <p:sp>
        <p:nvSpPr>
          <p:cNvPr id="4" name="Slide Number Placeholder 3">
            <a:extLst>
              <a:ext uri="{FF2B5EF4-FFF2-40B4-BE49-F238E27FC236}">
                <a16:creationId xmlns:a16="http://schemas.microsoft.com/office/drawing/2014/main" id="{9F3D87A6-764F-4EDB-8065-4B92104A575D}"/>
              </a:ext>
            </a:extLst>
          </p:cNvPr>
          <p:cNvSpPr>
            <a:spLocks noGrp="1"/>
          </p:cNvSpPr>
          <p:nvPr>
            <p:ph type="sldNum" sz="quarter" idx="42"/>
          </p:nvPr>
        </p:nvSpPr>
        <p:spPr/>
        <p:txBody>
          <a:body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33309198-C8AF-446F-B801-3E427A2080F1}"/>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27665191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A4DA1-C81B-1249-C347-260D96ACE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6F401F-6E50-BE53-799D-BF46A8A63B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940EBC-C6DE-7E43-09E3-4D5F451A1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47F291-39E5-B2C0-7244-D83097D3ACFC}"/>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6" name="Footer Placeholder 5">
            <a:extLst>
              <a:ext uri="{FF2B5EF4-FFF2-40B4-BE49-F238E27FC236}">
                <a16:creationId xmlns:a16="http://schemas.microsoft.com/office/drawing/2014/main" id="{39EFEEDF-166A-51C3-C632-CB235FF414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A2E495-B9F6-6855-C4FA-160E2CF568EE}"/>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17401927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_Content + Illustration_Pillar">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120DA1-93EC-D5FD-A171-3B80745BB0E9}"/>
              </a:ext>
            </a:extLst>
          </p:cNvPr>
          <p:cNvSpPr/>
          <p:nvPr userDrawn="1"/>
        </p:nvSpPr>
        <p:spPr>
          <a:xfrm>
            <a:off x="-1" y="-317"/>
            <a:ext cx="12192000" cy="6858317"/>
          </a:xfrm>
          <a:prstGeom prst="rect">
            <a:avLst/>
          </a:prstGeom>
          <a:solidFill>
            <a:srgbClr val="5F3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86505C"/>
              </a:solidFill>
            </a:endParaRPr>
          </a:p>
        </p:txBody>
      </p:sp>
      <p:pic>
        <p:nvPicPr>
          <p:cNvPr id="5" name="Picture 4">
            <a:extLst>
              <a:ext uri="{FF2B5EF4-FFF2-40B4-BE49-F238E27FC236}">
                <a16:creationId xmlns:a16="http://schemas.microsoft.com/office/drawing/2014/main" id="{5DC0F23E-96CA-5B9E-1500-2254539B6741}"/>
              </a:ext>
            </a:extLst>
          </p:cNvPr>
          <p:cNvPicPr>
            <a:picLocks noChangeAspect="1"/>
          </p:cNvPicPr>
          <p:nvPr userDrawn="1"/>
        </p:nvPicPr>
        <p:blipFill rotWithShape="1">
          <a:blip r:embed="rId2"/>
          <a:srcRect r="58719"/>
          <a:stretch/>
        </p:blipFill>
        <p:spPr>
          <a:xfrm>
            <a:off x="-1" y="0"/>
            <a:ext cx="5038483" cy="6866307"/>
          </a:xfrm>
          <a:prstGeom prst="rect">
            <a:avLst/>
          </a:prstGeom>
        </p:spPr>
      </p:pic>
      <p:sp>
        <p:nvSpPr>
          <p:cNvPr id="2" name="Date Placeholder 1">
            <a:extLst>
              <a:ext uri="{FF2B5EF4-FFF2-40B4-BE49-F238E27FC236}">
                <a16:creationId xmlns:a16="http://schemas.microsoft.com/office/drawing/2014/main" id="{3DD6FB6A-6616-434C-BAD3-9D49E30CC98C}"/>
              </a:ext>
            </a:extLst>
          </p:cNvPr>
          <p:cNvSpPr>
            <a:spLocks noGrp="1"/>
          </p:cNvSpPr>
          <p:nvPr>
            <p:ph type="dt" sz="half" idx="40"/>
          </p:nvPr>
        </p:nvSpPr>
        <p:spPr/>
        <p:txBody>
          <a:bodyPr/>
          <a:lstStyle/>
          <a:p>
            <a:endParaRPr lang="en-US" dirty="0"/>
          </a:p>
        </p:txBody>
      </p:sp>
      <p:sp>
        <p:nvSpPr>
          <p:cNvPr id="3" name="Footer Placeholder 2">
            <a:extLst>
              <a:ext uri="{FF2B5EF4-FFF2-40B4-BE49-F238E27FC236}">
                <a16:creationId xmlns:a16="http://schemas.microsoft.com/office/drawing/2014/main" id="{91327715-B0E3-44BB-9B7A-7DD8136B5A9B}"/>
              </a:ext>
            </a:extLst>
          </p:cNvPr>
          <p:cNvSpPr>
            <a:spLocks noGrp="1"/>
          </p:cNvSpPr>
          <p:nvPr>
            <p:ph type="ftr" sz="quarter" idx="41"/>
          </p:nvPr>
        </p:nvSpPr>
        <p:spPr/>
        <p:txBody>
          <a:bodyPr/>
          <a:lstStyle/>
          <a:p>
            <a:r>
              <a:rPr lang="en-US" dirty="0"/>
              <a:t>Copyright (c) 2023, Oracle and/or its affiliates </a:t>
            </a:r>
          </a:p>
        </p:txBody>
      </p:sp>
      <p:sp>
        <p:nvSpPr>
          <p:cNvPr id="4" name="Slide Number Placeholder 3">
            <a:extLst>
              <a:ext uri="{FF2B5EF4-FFF2-40B4-BE49-F238E27FC236}">
                <a16:creationId xmlns:a16="http://schemas.microsoft.com/office/drawing/2014/main" id="{9F3D87A6-764F-4EDB-8065-4B92104A575D}"/>
              </a:ext>
            </a:extLst>
          </p:cNvPr>
          <p:cNvSpPr>
            <a:spLocks noGrp="1"/>
          </p:cNvSpPr>
          <p:nvPr>
            <p:ph type="sldNum" sz="quarter" idx="42"/>
          </p:nvPr>
        </p:nvSpPr>
        <p:spPr/>
        <p:txBody>
          <a:body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33309198-C8AF-446F-B801-3E427A2080F1}"/>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32354076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1_Content + Illustration_Pillar">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120DA1-93EC-D5FD-A171-3B80745BB0E9}"/>
              </a:ext>
            </a:extLst>
          </p:cNvPr>
          <p:cNvSpPr/>
          <p:nvPr userDrawn="1"/>
        </p:nvSpPr>
        <p:spPr>
          <a:xfrm>
            <a:off x="-1" y="-317"/>
            <a:ext cx="12192000" cy="6858317"/>
          </a:xfrm>
          <a:prstGeom prst="rect">
            <a:avLst/>
          </a:prstGeom>
          <a:solidFill>
            <a:srgbClr val="E4E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86505C"/>
              </a:solidFill>
            </a:endParaRPr>
          </a:p>
        </p:txBody>
      </p:sp>
      <p:pic>
        <p:nvPicPr>
          <p:cNvPr id="5" name="Picture 4">
            <a:extLst>
              <a:ext uri="{FF2B5EF4-FFF2-40B4-BE49-F238E27FC236}">
                <a16:creationId xmlns:a16="http://schemas.microsoft.com/office/drawing/2014/main" id="{57C93189-767F-72D2-456E-16FEF9E16A99}"/>
              </a:ext>
            </a:extLst>
          </p:cNvPr>
          <p:cNvPicPr>
            <a:picLocks noChangeAspect="1"/>
          </p:cNvPicPr>
          <p:nvPr userDrawn="1"/>
        </p:nvPicPr>
        <p:blipFill rotWithShape="1">
          <a:blip r:embed="rId2"/>
          <a:srcRect l="37493" r="30558"/>
          <a:stretch/>
        </p:blipFill>
        <p:spPr>
          <a:xfrm>
            <a:off x="-1" y="0"/>
            <a:ext cx="3895219" cy="6858894"/>
          </a:xfrm>
          <a:prstGeom prst="rect">
            <a:avLst/>
          </a:prstGeom>
        </p:spPr>
      </p:pic>
      <p:sp>
        <p:nvSpPr>
          <p:cNvPr id="2" name="Date Placeholder 1">
            <a:extLst>
              <a:ext uri="{FF2B5EF4-FFF2-40B4-BE49-F238E27FC236}">
                <a16:creationId xmlns:a16="http://schemas.microsoft.com/office/drawing/2014/main" id="{3DD6FB6A-6616-434C-BAD3-9D49E30CC98C}"/>
              </a:ext>
            </a:extLst>
          </p:cNvPr>
          <p:cNvSpPr>
            <a:spLocks noGrp="1"/>
          </p:cNvSpPr>
          <p:nvPr>
            <p:ph type="dt" sz="half" idx="40"/>
          </p:nvPr>
        </p:nvSpPr>
        <p:spPr/>
        <p:txBody>
          <a:bodyPr/>
          <a:lstStyle/>
          <a:p>
            <a:endParaRPr lang="en-US" dirty="0"/>
          </a:p>
        </p:txBody>
      </p:sp>
      <p:sp>
        <p:nvSpPr>
          <p:cNvPr id="3" name="Footer Placeholder 2">
            <a:extLst>
              <a:ext uri="{FF2B5EF4-FFF2-40B4-BE49-F238E27FC236}">
                <a16:creationId xmlns:a16="http://schemas.microsoft.com/office/drawing/2014/main" id="{91327715-B0E3-44BB-9B7A-7DD8136B5A9B}"/>
              </a:ext>
            </a:extLst>
          </p:cNvPr>
          <p:cNvSpPr>
            <a:spLocks noGrp="1"/>
          </p:cNvSpPr>
          <p:nvPr>
            <p:ph type="ftr" sz="quarter" idx="41"/>
          </p:nvPr>
        </p:nvSpPr>
        <p:spPr/>
        <p:txBody>
          <a:bodyPr/>
          <a:lstStyle/>
          <a:p>
            <a:r>
              <a:rPr lang="en-US" dirty="0"/>
              <a:t>Copyright (c) 2023, Oracle and/or its affiliates </a:t>
            </a:r>
          </a:p>
        </p:txBody>
      </p:sp>
      <p:sp>
        <p:nvSpPr>
          <p:cNvPr id="4" name="Slide Number Placeholder 3">
            <a:extLst>
              <a:ext uri="{FF2B5EF4-FFF2-40B4-BE49-F238E27FC236}">
                <a16:creationId xmlns:a16="http://schemas.microsoft.com/office/drawing/2014/main" id="{9F3D87A6-764F-4EDB-8065-4B92104A575D}"/>
              </a:ext>
            </a:extLst>
          </p:cNvPr>
          <p:cNvSpPr>
            <a:spLocks noGrp="1"/>
          </p:cNvSpPr>
          <p:nvPr>
            <p:ph type="sldNum" sz="quarter" idx="42"/>
          </p:nvPr>
        </p:nvSpPr>
        <p:spPr/>
        <p:txBody>
          <a:body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33309198-C8AF-446F-B801-3E427A2080F1}"/>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15872816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9_Content + Illustration_Pillar">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120DA1-93EC-D5FD-A171-3B80745BB0E9}"/>
              </a:ext>
            </a:extLst>
          </p:cNvPr>
          <p:cNvSpPr/>
          <p:nvPr userDrawn="1"/>
        </p:nvSpPr>
        <p:spPr>
          <a:xfrm>
            <a:off x="-1" y="-317"/>
            <a:ext cx="12192000" cy="6858317"/>
          </a:xfrm>
          <a:prstGeom prst="rect">
            <a:avLst/>
          </a:prstGeom>
          <a:solidFill>
            <a:srgbClr val="E4E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86505C"/>
              </a:solidFill>
            </a:endParaRPr>
          </a:p>
        </p:txBody>
      </p:sp>
      <p:sp>
        <p:nvSpPr>
          <p:cNvPr id="2" name="Date Placeholder 1">
            <a:extLst>
              <a:ext uri="{FF2B5EF4-FFF2-40B4-BE49-F238E27FC236}">
                <a16:creationId xmlns:a16="http://schemas.microsoft.com/office/drawing/2014/main" id="{3DD6FB6A-6616-434C-BAD3-9D49E30CC98C}"/>
              </a:ext>
            </a:extLst>
          </p:cNvPr>
          <p:cNvSpPr>
            <a:spLocks noGrp="1"/>
          </p:cNvSpPr>
          <p:nvPr>
            <p:ph type="dt" sz="half" idx="40"/>
          </p:nvPr>
        </p:nvSpPr>
        <p:spPr/>
        <p:txBody>
          <a:bodyPr/>
          <a:lstStyle/>
          <a:p>
            <a:endParaRPr lang="en-US" dirty="0"/>
          </a:p>
        </p:txBody>
      </p:sp>
      <p:sp>
        <p:nvSpPr>
          <p:cNvPr id="3" name="Footer Placeholder 2">
            <a:extLst>
              <a:ext uri="{FF2B5EF4-FFF2-40B4-BE49-F238E27FC236}">
                <a16:creationId xmlns:a16="http://schemas.microsoft.com/office/drawing/2014/main" id="{91327715-B0E3-44BB-9B7A-7DD8136B5A9B}"/>
              </a:ext>
            </a:extLst>
          </p:cNvPr>
          <p:cNvSpPr>
            <a:spLocks noGrp="1"/>
          </p:cNvSpPr>
          <p:nvPr>
            <p:ph type="ftr" sz="quarter" idx="41"/>
          </p:nvPr>
        </p:nvSpPr>
        <p:spPr/>
        <p:txBody>
          <a:bodyPr/>
          <a:lstStyle/>
          <a:p>
            <a:r>
              <a:rPr lang="en-US" dirty="0"/>
              <a:t>Copyright (c) 2023, Oracle and/or its affiliates </a:t>
            </a:r>
          </a:p>
        </p:txBody>
      </p:sp>
      <p:sp>
        <p:nvSpPr>
          <p:cNvPr id="4" name="Slide Number Placeholder 3">
            <a:extLst>
              <a:ext uri="{FF2B5EF4-FFF2-40B4-BE49-F238E27FC236}">
                <a16:creationId xmlns:a16="http://schemas.microsoft.com/office/drawing/2014/main" id="{9F3D87A6-764F-4EDB-8065-4B92104A575D}"/>
              </a:ext>
            </a:extLst>
          </p:cNvPr>
          <p:cNvSpPr>
            <a:spLocks noGrp="1"/>
          </p:cNvSpPr>
          <p:nvPr>
            <p:ph type="sldNum" sz="quarter" idx="42"/>
          </p:nvPr>
        </p:nvSpPr>
        <p:spPr/>
        <p:txBody>
          <a:body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33309198-C8AF-446F-B801-3E427A2080F1}"/>
              </a:ext>
              <a:ext uri="{C183D7F6-B498-43B3-948B-1728B52AA6E4}">
                <adec:decorative xmlns:adec="http://schemas.microsoft.com/office/drawing/2017/decorative" val="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pic>
        <p:nvPicPr>
          <p:cNvPr id="6" name="Picture 5">
            <a:extLst>
              <a:ext uri="{FF2B5EF4-FFF2-40B4-BE49-F238E27FC236}">
                <a16:creationId xmlns:a16="http://schemas.microsoft.com/office/drawing/2014/main" id="{DF03888F-2E42-534C-17E2-AF81B331E66F}"/>
              </a:ext>
            </a:extLst>
          </p:cNvPr>
          <p:cNvPicPr>
            <a:picLocks noChangeAspect="1"/>
          </p:cNvPicPr>
          <p:nvPr userDrawn="1"/>
        </p:nvPicPr>
        <p:blipFill rotWithShape="1">
          <a:blip r:embed="rId3"/>
          <a:srcRect l="-4" r="3" b="82297"/>
          <a:stretch/>
        </p:blipFill>
        <p:spPr>
          <a:xfrm>
            <a:off x="0" y="-1"/>
            <a:ext cx="12192000" cy="1214236"/>
          </a:xfrm>
          <a:prstGeom prst="rect">
            <a:avLst/>
          </a:prstGeom>
        </p:spPr>
      </p:pic>
    </p:spTree>
    <p:extLst>
      <p:ext uri="{BB962C8B-B14F-4D97-AF65-F5344CB8AC3E}">
        <p14:creationId xmlns:p14="http://schemas.microsoft.com/office/powerpoint/2010/main" val="42866730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0_Content + Illustration_Pillar">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120DA1-93EC-D5FD-A171-3B80745BB0E9}"/>
              </a:ext>
            </a:extLst>
          </p:cNvPr>
          <p:cNvSpPr/>
          <p:nvPr userDrawn="1"/>
        </p:nvSpPr>
        <p:spPr>
          <a:xfrm>
            <a:off x="-1" y="-317"/>
            <a:ext cx="12192000" cy="6858317"/>
          </a:xfrm>
          <a:prstGeom prst="rect">
            <a:avLst/>
          </a:prstGeom>
          <a:solidFill>
            <a:srgbClr val="E4E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86505C"/>
              </a:solidFill>
            </a:endParaRPr>
          </a:p>
        </p:txBody>
      </p:sp>
      <p:sp>
        <p:nvSpPr>
          <p:cNvPr id="2" name="Date Placeholder 1">
            <a:extLst>
              <a:ext uri="{FF2B5EF4-FFF2-40B4-BE49-F238E27FC236}">
                <a16:creationId xmlns:a16="http://schemas.microsoft.com/office/drawing/2014/main" id="{3DD6FB6A-6616-434C-BAD3-9D49E30CC98C}"/>
              </a:ext>
            </a:extLst>
          </p:cNvPr>
          <p:cNvSpPr>
            <a:spLocks noGrp="1"/>
          </p:cNvSpPr>
          <p:nvPr>
            <p:ph type="dt" sz="half" idx="40"/>
          </p:nvPr>
        </p:nvSpPr>
        <p:spPr/>
        <p:txBody>
          <a:bodyPr/>
          <a:lstStyle/>
          <a:p>
            <a:endParaRPr lang="en-US" dirty="0"/>
          </a:p>
        </p:txBody>
      </p:sp>
      <p:sp>
        <p:nvSpPr>
          <p:cNvPr id="3" name="Footer Placeholder 2">
            <a:extLst>
              <a:ext uri="{FF2B5EF4-FFF2-40B4-BE49-F238E27FC236}">
                <a16:creationId xmlns:a16="http://schemas.microsoft.com/office/drawing/2014/main" id="{91327715-B0E3-44BB-9B7A-7DD8136B5A9B}"/>
              </a:ext>
            </a:extLst>
          </p:cNvPr>
          <p:cNvSpPr>
            <a:spLocks noGrp="1"/>
          </p:cNvSpPr>
          <p:nvPr>
            <p:ph type="ftr" sz="quarter" idx="41"/>
          </p:nvPr>
        </p:nvSpPr>
        <p:spPr/>
        <p:txBody>
          <a:bodyPr/>
          <a:lstStyle/>
          <a:p>
            <a:r>
              <a:rPr lang="en-US" dirty="0"/>
              <a:t>Copyright (c) 2023, Oracle and/or its affiliates </a:t>
            </a:r>
          </a:p>
        </p:txBody>
      </p:sp>
      <p:sp>
        <p:nvSpPr>
          <p:cNvPr id="4" name="Slide Number Placeholder 3">
            <a:extLst>
              <a:ext uri="{FF2B5EF4-FFF2-40B4-BE49-F238E27FC236}">
                <a16:creationId xmlns:a16="http://schemas.microsoft.com/office/drawing/2014/main" id="{9F3D87A6-764F-4EDB-8065-4B92104A575D}"/>
              </a:ext>
            </a:extLst>
          </p:cNvPr>
          <p:cNvSpPr>
            <a:spLocks noGrp="1"/>
          </p:cNvSpPr>
          <p:nvPr>
            <p:ph type="sldNum" sz="quarter" idx="42"/>
          </p:nvPr>
        </p:nvSpPr>
        <p:spPr/>
        <p:txBody>
          <a:bodyPr/>
          <a:lstStyle/>
          <a:p>
            <a:fld id="{345D60D9-5372-5F40-9443-0F9AE5BDC3C8}" type="slidenum">
              <a:rPr lang="en-US" smtClean="0"/>
              <a:pPr/>
              <a:t>‹#›</a:t>
            </a:fld>
            <a:endParaRPr lang="en-US" dirty="0"/>
          </a:p>
        </p:txBody>
      </p:sp>
      <p:pic>
        <p:nvPicPr>
          <p:cNvPr id="6" name="Picture 5">
            <a:extLst>
              <a:ext uri="{FF2B5EF4-FFF2-40B4-BE49-F238E27FC236}">
                <a16:creationId xmlns:a16="http://schemas.microsoft.com/office/drawing/2014/main" id="{DF03888F-2E42-534C-17E2-AF81B331E66F}"/>
              </a:ext>
            </a:extLst>
          </p:cNvPr>
          <p:cNvPicPr>
            <a:picLocks noChangeAspect="1"/>
          </p:cNvPicPr>
          <p:nvPr userDrawn="1"/>
        </p:nvPicPr>
        <p:blipFill rotWithShape="1">
          <a:blip r:embed="rId2"/>
          <a:srcRect l="-4" r="3" b="82297"/>
          <a:stretch/>
        </p:blipFill>
        <p:spPr>
          <a:xfrm>
            <a:off x="0" y="-1"/>
            <a:ext cx="12192000" cy="1214236"/>
          </a:xfrm>
          <a:prstGeom prst="rect">
            <a:avLst/>
          </a:prstGeom>
        </p:spPr>
      </p:pic>
    </p:spTree>
    <p:extLst>
      <p:ext uri="{BB962C8B-B14F-4D97-AF65-F5344CB8AC3E}">
        <p14:creationId xmlns:p14="http://schemas.microsoft.com/office/powerpoint/2010/main" val="22808366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8_Content + Illustration_Pillar">
    <p:bg>
      <p:bgPr>
        <a:solidFill>
          <a:schemeClr val="accent5"/>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120DA1-93EC-D5FD-A171-3B80745BB0E9}"/>
              </a:ext>
            </a:extLst>
          </p:cNvPr>
          <p:cNvSpPr/>
          <p:nvPr userDrawn="1"/>
        </p:nvSpPr>
        <p:spPr>
          <a:xfrm>
            <a:off x="-1" y="-317"/>
            <a:ext cx="12192000" cy="6858317"/>
          </a:xfrm>
          <a:prstGeom prst="rect">
            <a:avLst/>
          </a:prstGeom>
          <a:solidFill>
            <a:srgbClr val="5F3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rgbClr val="86505C"/>
              </a:solidFill>
            </a:endParaRPr>
          </a:p>
        </p:txBody>
      </p:sp>
      <p:pic>
        <p:nvPicPr>
          <p:cNvPr id="5" name="Picture 4">
            <a:extLst>
              <a:ext uri="{FF2B5EF4-FFF2-40B4-BE49-F238E27FC236}">
                <a16:creationId xmlns:a16="http://schemas.microsoft.com/office/drawing/2014/main" id="{5DC0F23E-96CA-5B9E-1500-2254539B6741}"/>
              </a:ext>
            </a:extLst>
          </p:cNvPr>
          <p:cNvPicPr>
            <a:picLocks noChangeAspect="1"/>
          </p:cNvPicPr>
          <p:nvPr userDrawn="1"/>
        </p:nvPicPr>
        <p:blipFill rotWithShape="1">
          <a:blip r:embed="rId2"/>
          <a:srcRect l="48366" r="10353"/>
          <a:stretch/>
        </p:blipFill>
        <p:spPr>
          <a:xfrm>
            <a:off x="7153516" y="0"/>
            <a:ext cx="5038483" cy="6866307"/>
          </a:xfrm>
          <a:prstGeom prst="rect">
            <a:avLst/>
          </a:prstGeom>
        </p:spPr>
      </p:pic>
      <p:sp>
        <p:nvSpPr>
          <p:cNvPr id="2" name="Date Placeholder 1">
            <a:extLst>
              <a:ext uri="{FF2B5EF4-FFF2-40B4-BE49-F238E27FC236}">
                <a16:creationId xmlns:a16="http://schemas.microsoft.com/office/drawing/2014/main" id="{3DD6FB6A-6616-434C-BAD3-9D49E30CC98C}"/>
              </a:ext>
            </a:extLst>
          </p:cNvPr>
          <p:cNvSpPr>
            <a:spLocks noGrp="1"/>
          </p:cNvSpPr>
          <p:nvPr>
            <p:ph type="dt" sz="half" idx="40"/>
          </p:nvPr>
        </p:nvSpPr>
        <p:spPr/>
        <p:txBody>
          <a:bodyPr/>
          <a:lstStyle/>
          <a:p>
            <a:endParaRPr lang="en-US" dirty="0"/>
          </a:p>
        </p:txBody>
      </p:sp>
      <p:sp>
        <p:nvSpPr>
          <p:cNvPr id="3" name="Footer Placeholder 2">
            <a:extLst>
              <a:ext uri="{FF2B5EF4-FFF2-40B4-BE49-F238E27FC236}">
                <a16:creationId xmlns:a16="http://schemas.microsoft.com/office/drawing/2014/main" id="{91327715-B0E3-44BB-9B7A-7DD8136B5A9B}"/>
              </a:ext>
            </a:extLst>
          </p:cNvPr>
          <p:cNvSpPr>
            <a:spLocks noGrp="1"/>
          </p:cNvSpPr>
          <p:nvPr>
            <p:ph type="ftr" sz="quarter" idx="41"/>
          </p:nvPr>
        </p:nvSpPr>
        <p:spPr/>
        <p:txBody>
          <a:bodyPr/>
          <a:lstStyle/>
          <a:p>
            <a:r>
              <a:rPr lang="en-US" dirty="0"/>
              <a:t>Copyright (c) 2023, Oracle and/or its affiliates </a:t>
            </a:r>
          </a:p>
        </p:txBody>
      </p:sp>
      <p:sp>
        <p:nvSpPr>
          <p:cNvPr id="4" name="Slide Number Placeholder 3">
            <a:extLst>
              <a:ext uri="{FF2B5EF4-FFF2-40B4-BE49-F238E27FC236}">
                <a16:creationId xmlns:a16="http://schemas.microsoft.com/office/drawing/2014/main" id="{9F3D87A6-764F-4EDB-8065-4B92104A575D}"/>
              </a:ext>
            </a:extLst>
          </p:cNvPr>
          <p:cNvSpPr>
            <a:spLocks noGrp="1"/>
          </p:cNvSpPr>
          <p:nvPr>
            <p:ph type="sldNum" sz="quarter" idx="42"/>
          </p:nvPr>
        </p:nvSpPr>
        <p:spPr/>
        <p:txBody>
          <a:bodyPr/>
          <a:lstStyle/>
          <a:p>
            <a:fld id="{345D60D9-5372-5F40-9443-0F9AE5BDC3C8}" type="slidenum">
              <a:rPr lang="en-US" smtClean="0"/>
              <a:pPr/>
              <a:t>‹#›</a:t>
            </a:fld>
            <a:endParaRPr lang="en-US" dirty="0"/>
          </a:p>
        </p:txBody>
      </p:sp>
      <p:pic>
        <p:nvPicPr>
          <p:cNvPr id="16" name="OTag">
            <a:extLst>
              <a:ext uri="{FF2B5EF4-FFF2-40B4-BE49-F238E27FC236}">
                <a16:creationId xmlns:a16="http://schemas.microsoft.com/office/drawing/2014/main" id="{33309198-C8AF-446F-B801-3E427A2080F1}"/>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Tree>
    <p:extLst>
      <p:ext uri="{BB962C8B-B14F-4D97-AF65-F5344CB8AC3E}">
        <p14:creationId xmlns:p14="http://schemas.microsoft.com/office/powerpoint/2010/main" val="27640868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1_Blank Dar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7C4402-6F98-9C2B-26F7-B90950813010}"/>
              </a:ext>
            </a:extLst>
          </p:cNvPr>
          <p:cNvSpPr>
            <a:spLocks noGrp="1"/>
          </p:cNvSpPr>
          <p:nvPr>
            <p:ph type="ftr" sz="quarter" idx="10"/>
          </p:nvPr>
        </p:nvSpPr>
        <p:spPr/>
        <p:txBody>
          <a:bodyPr/>
          <a:lstStyle/>
          <a:p>
            <a:r>
              <a:rPr lang="en-US" dirty="0"/>
              <a:t>Copyright (c) 2023, Oracle and/or its affiliates </a:t>
            </a:r>
            <a:endParaRPr lang="en-IN" dirty="0"/>
          </a:p>
        </p:txBody>
      </p:sp>
      <p:sp>
        <p:nvSpPr>
          <p:cNvPr id="3" name="Slide Number Placeholder 2">
            <a:extLst>
              <a:ext uri="{FF2B5EF4-FFF2-40B4-BE49-F238E27FC236}">
                <a16:creationId xmlns:a16="http://schemas.microsoft.com/office/drawing/2014/main" id="{000EAA06-90C8-DB1A-F1AF-6440A3709E9A}"/>
              </a:ext>
            </a:extLst>
          </p:cNvPr>
          <p:cNvSpPr>
            <a:spLocks noGrp="1"/>
          </p:cNvSpPr>
          <p:nvPr>
            <p:ph type="sldNum" sz="quarter" idx="11"/>
          </p:nvPr>
        </p:nvSpPr>
        <p:spPr/>
        <p:txBody>
          <a:bodyPr/>
          <a:lstStyle/>
          <a:p>
            <a:fld id="{8A33375C-88E0-AE4F-AF00-115B6C8F94B8}" type="slidenum">
              <a:rPr lang="en-IN" smtClean="0"/>
              <a:pPr/>
              <a:t>‹#›</a:t>
            </a:fld>
            <a:endParaRPr lang="en-IN" dirty="0"/>
          </a:p>
        </p:txBody>
      </p:sp>
    </p:spTree>
    <p:extLst>
      <p:ext uri="{BB962C8B-B14F-4D97-AF65-F5344CB8AC3E}">
        <p14:creationId xmlns:p14="http://schemas.microsoft.com/office/powerpoint/2010/main" val="206409397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cSld name="Data Texture 19 Blank_Pillar">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7712D2-1637-4940-A323-42EBA61AD5BE}"/>
              </a:ext>
              <a:ext uri="{C183D7F6-B498-43B3-948B-1728B52AA6E4}">
                <adec:decorative xmlns:adec="http://schemas.microsoft.com/office/drawing/2017/decorative" val="1"/>
              </a:ext>
            </a:extLst>
          </p:cNvPr>
          <p:cNvPicPr>
            <a:picLocks noChangeAspect="1"/>
          </p:cNvPicPr>
          <p:nvPr userDrawn="1"/>
        </p:nvPicPr>
        <p:blipFill>
          <a:blip r:embed="rId2">
            <a:alphaModFix amt="3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2" name="OTag">
            <a:extLst>
              <a:ext uri="{FF2B5EF4-FFF2-40B4-BE49-F238E27FC236}">
                <a16:creationId xmlns:a16="http://schemas.microsoft.com/office/drawing/2014/main" id="{F4939B61-9B7E-A240-8CE9-7E014F78E016}"/>
              </a:ext>
              <a:ext uri="{C183D7F6-B498-43B3-948B-1728B52AA6E4}">
                <adec:decorative xmlns:adec="http://schemas.microsoft.com/office/drawing/2017/decorative" val="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2" name="Date Placeholder 1">
            <a:extLst>
              <a:ext uri="{FF2B5EF4-FFF2-40B4-BE49-F238E27FC236}">
                <a16:creationId xmlns:a16="http://schemas.microsoft.com/office/drawing/2014/main" id="{F671A648-B1E6-4FB1-8635-7745A5B7C589}"/>
              </a:ext>
            </a:extLst>
          </p:cNvPr>
          <p:cNvSpPr>
            <a:spLocks noGrp="1"/>
          </p:cNvSpPr>
          <p:nvPr>
            <p:ph type="dt" sz="half" idx="10"/>
          </p:nvPr>
        </p:nvSpPr>
        <p:spPr/>
        <p:txBody>
          <a:bodyPr/>
          <a:lstStyle>
            <a:lvl1pPr>
              <a:defRPr>
                <a:solidFill>
                  <a:schemeClr val="tx1"/>
                </a:solidFill>
              </a:defRPr>
            </a:lvl1pPr>
          </a:lstStyle>
          <a:p>
            <a:r>
              <a:rPr lang="en-US" dirty="0"/>
              <a:t>[Date]</a:t>
            </a:r>
          </a:p>
        </p:txBody>
      </p:sp>
      <p:sp>
        <p:nvSpPr>
          <p:cNvPr id="6" name="Footer Placeholder 5">
            <a:extLst>
              <a:ext uri="{FF2B5EF4-FFF2-40B4-BE49-F238E27FC236}">
                <a16:creationId xmlns:a16="http://schemas.microsoft.com/office/drawing/2014/main" id="{264E1D34-98B2-43EA-8DB1-0AD67F8B4AAE}"/>
              </a:ext>
            </a:extLst>
          </p:cNvPr>
          <p:cNvSpPr>
            <a:spLocks noGrp="1"/>
          </p:cNvSpPr>
          <p:nvPr>
            <p:ph type="ftr" sz="quarter" idx="11"/>
          </p:nvPr>
        </p:nvSpPr>
        <p:spPr/>
        <p:txBody>
          <a:bodyPr/>
          <a:lstStyle>
            <a:lvl1pPr>
              <a:defRPr>
                <a:solidFill>
                  <a:schemeClr val="tx1"/>
                </a:solidFill>
              </a:defRPr>
            </a:lvl1pPr>
          </a:lstStyle>
          <a:p>
            <a:r>
              <a:rPr lang="en-US" dirty="0"/>
              <a:t>Copyright © 2023, Oracle and/or its affiliates  |  Confidential: Internal/Restricted/Highly Restricted</a:t>
            </a:r>
          </a:p>
        </p:txBody>
      </p:sp>
      <p:sp>
        <p:nvSpPr>
          <p:cNvPr id="9" name="Slide Number Placeholder 8">
            <a:extLst>
              <a:ext uri="{FF2B5EF4-FFF2-40B4-BE49-F238E27FC236}">
                <a16:creationId xmlns:a16="http://schemas.microsoft.com/office/drawing/2014/main" id="{C5579EB2-1A82-4127-8DCB-A23930E3367E}"/>
              </a:ext>
            </a:extLst>
          </p:cNvPr>
          <p:cNvSpPr>
            <a:spLocks noGrp="1"/>
          </p:cNvSpPr>
          <p:nvPr>
            <p:ph type="sldNum" sz="quarter" idx="12"/>
          </p:nvPr>
        </p:nvSpPr>
        <p:spPr/>
        <p:txBody>
          <a:bodyPr/>
          <a:lstStyle>
            <a:lvl1pPr>
              <a:defRPr>
                <a:solidFill>
                  <a:schemeClr val="tx1"/>
                </a:solidFill>
              </a:defRPr>
            </a:lvl1pPr>
          </a:lstStyle>
          <a:p>
            <a:fld id="{345D60D9-5372-5F40-9443-0F9AE5BDC3C8}" type="slidenum">
              <a:rPr lang="en-US" smtClean="0"/>
              <a:pPr/>
              <a:t>‹#›</a:t>
            </a:fld>
            <a:endParaRPr lang="en-US" dirty="0"/>
          </a:p>
        </p:txBody>
      </p:sp>
    </p:spTree>
    <p:extLst>
      <p:ext uri="{BB962C8B-B14F-4D97-AF65-F5344CB8AC3E}">
        <p14:creationId xmlns:p14="http://schemas.microsoft.com/office/powerpoint/2010/main" val="32184028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2011D-42FF-B39D-376C-4746ADF60A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7C535F-CA14-4D29-9D14-43D7F42419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178E2C-6C34-7785-9341-4BEBBB3A90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AA9F5C-A126-E9B7-9972-D685363495D5}"/>
              </a:ext>
            </a:extLst>
          </p:cNvPr>
          <p:cNvSpPr>
            <a:spLocks noGrp="1"/>
          </p:cNvSpPr>
          <p:nvPr>
            <p:ph type="dt" sz="half" idx="10"/>
          </p:nvPr>
        </p:nvSpPr>
        <p:spPr/>
        <p:txBody>
          <a:bodyPr/>
          <a:lstStyle/>
          <a:p>
            <a:fld id="{A61EF74C-90E5-7D45-BFDC-339B5D260346}" type="datetimeFigureOut">
              <a:rPr lang="en-US" smtClean="0"/>
              <a:t>7/22/26</a:t>
            </a:fld>
            <a:endParaRPr lang="en-US"/>
          </a:p>
        </p:txBody>
      </p:sp>
      <p:sp>
        <p:nvSpPr>
          <p:cNvPr id="6" name="Footer Placeholder 5">
            <a:extLst>
              <a:ext uri="{FF2B5EF4-FFF2-40B4-BE49-F238E27FC236}">
                <a16:creationId xmlns:a16="http://schemas.microsoft.com/office/drawing/2014/main" id="{C03DCD82-0F5F-FA66-3FFC-E66F78D8DA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6C0EF1-A4DD-4C7D-D156-5A8A2D254DD0}"/>
              </a:ext>
            </a:extLst>
          </p:cNvPr>
          <p:cNvSpPr>
            <a:spLocks noGrp="1"/>
          </p:cNvSpPr>
          <p:nvPr>
            <p:ph type="sldNum" sz="quarter" idx="12"/>
          </p:nvPr>
        </p:nvSpPr>
        <p:spPr/>
        <p:txBody>
          <a:bodyPr/>
          <a:lstStyle/>
          <a:p>
            <a:fld id="{5AF63E4D-1C49-BE45-AA51-9281C6C01794}" type="slidenum">
              <a:rPr lang="en-US" smtClean="0"/>
              <a:t>‹#›</a:t>
            </a:fld>
            <a:endParaRPr lang="en-US"/>
          </a:p>
        </p:txBody>
      </p:sp>
    </p:spTree>
    <p:extLst>
      <p:ext uri="{BB962C8B-B14F-4D97-AF65-F5344CB8AC3E}">
        <p14:creationId xmlns:p14="http://schemas.microsoft.com/office/powerpoint/2010/main" val="405488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image" Target="../media/image1.emf"/><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61" Type="http://schemas.openxmlformats.org/officeDocument/2006/relationships/slideLayout" Target="../slideLayouts/slideLayout72.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6" Type="http://schemas.openxmlformats.org/officeDocument/2006/relationships/image" Target="../media/image1.emf"/><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theme" Target="../theme/theme3.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4C5BE5-4C83-0914-47C7-EB98D3FF89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698DF8-6732-CDA9-8927-6480559758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FA536F-0231-3A73-D8BF-7DD9BC546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1EF74C-90E5-7D45-BFDC-339B5D260346}" type="datetimeFigureOut">
              <a:rPr lang="en-US" smtClean="0"/>
              <a:t>7/22/26</a:t>
            </a:fld>
            <a:endParaRPr lang="en-US"/>
          </a:p>
        </p:txBody>
      </p:sp>
      <p:sp>
        <p:nvSpPr>
          <p:cNvPr id="5" name="Footer Placeholder 4">
            <a:extLst>
              <a:ext uri="{FF2B5EF4-FFF2-40B4-BE49-F238E27FC236}">
                <a16:creationId xmlns:a16="http://schemas.microsoft.com/office/drawing/2014/main" id="{1E264031-D88A-0EFA-E4F7-4FFC564483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2BECCFE-06BB-1F16-6418-8ED2EC16A3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F63E4D-1C49-BE45-AA51-9281C6C01794}" type="slidenum">
              <a:rPr lang="en-US" smtClean="0"/>
              <a:t>‹#›</a:t>
            </a:fld>
            <a:endParaRPr lang="en-US"/>
          </a:p>
        </p:txBody>
      </p:sp>
      <p:sp>
        <p:nvSpPr>
          <p:cNvPr id="9" name="TextBox 8">
            <a:extLst>
              <a:ext uri="{FF2B5EF4-FFF2-40B4-BE49-F238E27FC236}">
                <a16:creationId xmlns:a16="http://schemas.microsoft.com/office/drawing/2014/main" id="{DAD06C00-65B9-E715-CAF9-45C35E9C2EAC}"/>
              </a:ext>
            </a:extLst>
          </p:cNvPr>
          <p:cNvSpPr txBox="1"/>
          <p:nvPr userDrawn="1">
            <p:extLst>
              <p:ext uri="{1162E1C5-73C7-4A58-AE30-91384D911F3F}">
                <p184:classification xmlns:p184="http://schemas.microsoft.com/office/powerpoint/2018/4/main" val="hdr"/>
              </p:ext>
            </p:extLst>
          </p:nvPr>
        </p:nvSpPr>
        <p:spPr>
          <a:xfrm>
            <a:off x="63500" y="63500"/>
            <a:ext cx="27098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Confidential - Oracle Restricted \Employees Only</a:t>
            </a:r>
          </a:p>
        </p:txBody>
      </p:sp>
      <p:sp>
        <p:nvSpPr>
          <p:cNvPr id="10" name="TextBox 9">
            <a:extLst>
              <a:ext uri="{FF2B5EF4-FFF2-40B4-BE49-F238E27FC236}">
                <a16:creationId xmlns:a16="http://schemas.microsoft.com/office/drawing/2014/main" id="{A02AF137-3C75-4B65-EB27-4DED7FF4262F}"/>
              </a:ext>
            </a:extLst>
          </p:cNvPr>
          <p:cNvSpPr txBox="1"/>
          <p:nvPr userDrawn="1">
            <p:extLst>
              <p:ext uri="{1162E1C5-73C7-4A58-AE30-91384D911F3F}">
                <p184:classification xmlns:p184="http://schemas.microsoft.com/office/powerpoint/2018/4/main" val="ftr"/>
              </p:ext>
            </p:extLst>
          </p:nvPr>
        </p:nvSpPr>
        <p:spPr>
          <a:xfrm>
            <a:off x="63500" y="6642100"/>
            <a:ext cx="27098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Confidential - Oracle Restricted \Employees Only</a:t>
            </a:r>
          </a:p>
        </p:txBody>
      </p:sp>
    </p:spTree>
    <p:extLst>
      <p:ext uri="{BB962C8B-B14F-4D97-AF65-F5344CB8AC3E}">
        <p14:creationId xmlns:p14="http://schemas.microsoft.com/office/powerpoint/2010/main" val="2282091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1"/>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900" b="0" i="0">
                <a:solidFill>
                  <a:srgbClr val="8B8580"/>
                </a:solidFill>
                <a:latin typeface="Oracle Sans" panose="020B0503020204020204" pitchFamily="34" charset="0"/>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60" y="6423979"/>
            <a:ext cx="5745379" cy="365125"/>
          </a:xfrm>
          <a:prstGeom prst="rect">
            <a:avLst/>
          </a:prstGeom>
        </p:spPr>
        <p:txBody>
          <a:bodyPr vert="horz" lIns="0" tIns="0" rIns="0" bIns="0" rtlCol="0" anchor="ctr"/>
          <a:lstStyle>
            <a:lvl1pPr algn="l">
              <a:defRPr sz="900" b="0" i="0">
                <a:solidFill>
                  <a:srgbClr val="8B8580"/>
                </a:solidFill>
                <a:latin typeface="Oracle Sans" panose="020B0503020204020204" pitchFamily="34" charset="0"/>
              </a:defRPr>
            </a:lvl1pPr>
          </a:lstStyle>
          <a:p>
            <a:r>
              <a:rPr lang="en-US" dirty="0"/>
              <a:t>Copyright © 2024, Oracle and/or its affiliates</a:t>
            </a:r>
          </a:p>
        </p:txBody>
      </p:sp>
      <p:sp>
        <p:nvSpPr>
          <p:cNvPr id="20" name="Date">
            <a:extLst>
              <a:ext uri="{FF2B5EF4-FFF2-40B4-BE49-F238E27FC236}">
                <a16:creationId xmlns:a16="http://schemas.microsoft.com/office/drawing/2014/main" id="{65BA88F5-EF53-415B-8446-19188BE675D3}"/>
              </a:ext>
            </a:extLst>
          </p:cNvPr>
          <p:cNvSpPr>
            <a:spLocks noGrp="1"/>
          </p:cNvSpPr>
          <p:nvPr>
            <p:ph type="dt" sz="half" idx="2"/>
          </p:nvPr>
        </p:nvSpPr>
        <p:spPr>
          <a:xfrm>
            <a:off x="6873139" y="6425605"/>
            <a:ext cx="2743200" cy="363500"/>
          </a:xfrm>
          <a:prstGeom prst="rect">
            <a:avLst/>
          </a:prstGeom>
        </p:spPr>
        <p:txBody>
          <a:bodyPr vert="horz" lIns="0" tIns="0" rIns="0" bIns="0" rtlCol="0" anchor="ctr"/>
          <a:lstStyle>
            <a:lvl1pPr>
              <a:defRPr lang="en-US" sz="900" b="0" i="0" smtClean="0">
                <a:solidFill>
                  <a:srgbClr val="8B8580"/>
                </a:solidFill>
                <a:latin typeface="Oracle Sans" panose="020B0503020204020204" pitchFamily="34" charset="0"/>
              </a:defRPr>
            </a:lvl1pPr>
          </a:lstStyle>
          <a:p>
            <a:r>
              <a:rPr lang="en-US" dirty="0"/>
              <a:t>[Date]</a:t>
            </a:r>
          </a:p>
        </p:txBody>
      </p:sp>
      <p:pic>
        <p:nvPicPr>
          <p:cNvPr id="21" name="OTag">
            <a:extLst>
              <a:ext uri="{FF2B5EF4-FFF2-40B4-BE49-F238E27FC236}">
                <a16:creationId xmlns:a16="http://schemas.microsoft.com/office/drawing/2014/main" id="{DA16EBAD-93BE-4ACF-A78F-3C1CEDB86021}"/>
              </a:ext>
              <a:ext uri="{C183D7F6-B498-43B3-948B-1728B52AA6E4}">
                <adec:decorative xmlns:adec="http://schemas.microsoft.com/office/drawing/2017/decorative" val="0"/>
              </a:ext>
            </a:extLst>
          </p:cNvPr>
          <p:cNvPicPr>
            <a:picLocks noChangeAspect="1"/>
          </p:cNvPicPr>
          <p:nvPr userDrawn="1"/>
        </p:nvPicPr>
        <p:blipFill>
          <a:blip r:embed="rId63"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5" name="TextBox 4">
            <a:extLst>
              <a:ext uri="{FF2B5EF4-FFF2-40B4-BE49-F238E27FC236}">
                <a16:creationId xmlns:a16="http://schemas.microsoft.com/office/drawing/2014/main" id="{AD82C091-C77A-6EA4-EBD5-BB065B342A40}"/>
              </a:ext>
            </a:extLst>
          </p:cNvPr>
          <p:cNvSpPr txBox="1"/>
          <p:nvPr>
            <p:extLst>
              <p:ext uri="{1162E1C5-73C7-4A58-AE30-91384D911F3F}">
                <p184:classification xmlns:p184="http://schemas.microsoft.com/office/powerpoint/2018/4/main" val="ftr"/>
              </p:ext>
            </p:extLst>
          </p:nvPr>
        </p:nvSpPr>
        <p:spPr>
          <a:xfrm>
            <a:off x="63500" y="6642100"/>
            <a:ext cx="27098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Confidential - Oracle Restricted \Employees Only</a:t>
            </a:r>
          </a:p>
        </p:txBody>
      </p:sp>
      <p:sp>
        <p:nvSpPr>
          <p:cNvPr id="7" name="TextBox 6">
            <a:extLst>
              <a:ext uri="{FF2B5EF4-FFF2-40B4-BE49-F238E27FC236}">
                <a16:creationId xmlns:a16="http://schemas.microsoft.com/office/drawing/2014/main" id="{A624BD84-0B1A-5F14-67A5-7D17A26E40BA}"/>
              </a:ext>
            </a:extLst>
          </p:cNvPr>
          <p:cNvSpPr txBox="1"/>
          <p:nvPr userDrawn="1">
            <p:extLst>
              <p:ext uri="{1162E1C5-73C7-4A58-AE30-91384D911F3F}">
                <p184:classification xmlns:p184="http://schemas.microsoft.com/office/powerpoint/2018/4/main" val="hdr"/>
              </p:ext>
            </p:extLst>
          </p:nvPr>
        </p:nvSpPr>
        <p:spPr>
          <a:xfrm>
            <a:off x="63500" y="63500"/>
            <a:ext cx="27098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Confidential - Oracle Restricted \Employees Only</a:t>
            </a:r>
          </a:p>
        </p:txBody>
      </p:sp>
    </p:spTree>
    <p:extLst>
      <p:ext uri="{BB962C8B-B14F-4D97-AF65-F5344CB8AC3E}">
        <p14:creationId xmlns:p14="http://schemas.microsoft.com/office/powerpoint/2010/main" val="12339268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5000"/>
        </a:lnSpc>
        <a:spcBef>
          <a:spcPct val="0"/>
        </a:spcBef>
        <a:buNone/>
        <a:defRPr lang="en-US" sz="2400" b="1" i="0" kern="1200" baseline="0" dirty="0">
          <a:solidFill>
            <a:schemeClr val="tx1"/>
          </a:solidFill>
          <a:latin typeface="Oracle Sans Semi Bold" panose="020B0503020204020204" pitchFamily="34" charset="0"/>
          <a:ea typeface="+mn-ea"/>
          <a:cs typeface="Oracle Sans Semi Bold" panose="020B0503020204020204" pitchFamily="34" charset="0"/>
        </a:defRPr>
      </a:lvl1pPr>
    </p:titleStyle>
    <p:bodyStyle>
      <a:lvl1pPr marL="0" marR="0" indent="0" algn="l" defTabSz="914377"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Oracle Sans" panose="020B0503020204020204" pitchFamily="34" charset="0"/>
          <a:ea typeface="+mn-ea"/>
          <a:cs typeface="Oracle Sans Tab Light" panose="020B0403020204020204"/>
        </a:defRPr>
      </a:lvl1pPr>
      <a:lvl2pPr marL="365751" marR="0" indent="-182875" algn="l" defTabSz="914377"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Oracle Sans" panose="020B0503020204020204" pitchFamily="34" charset="0"/>
          <a:ea typeface="+mn-ea"/>
          <a:cs typeface="Oracle Sans Tab Light" panose="020B0403020204020204"/>
        </a:defRPr>
      </a:lvl2pPr>
      <a:lvl3pPr marL="547674" marR="0" indent="-182558" algn="l" defTabSz="914377"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232" marR="0" indent="-182558" algn="l" defTabSz="914377"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377" marR="0" indent="-182875" algn="l" defTabSz="914377"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253" indent="-182875" algn="l" defTabSz="914377"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28" indent="-182875" algn="l" defTabSz="914377"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1008">
          <p15:clr>
            <a:srgbClr val="5ACBF0"/>
          </p15:clr>
        </p15:guide>
        <p15:guide id="4" orient="horz" pos="3852">
          <p15:clr>
            <a:srgbClr val="F26B43"/>
          </p15:clr>
        </p15:guide>
        <p15:guide id="5" pos="480">
          <p15:clr>
            <a:srgbClr val="F26B43"/>
          </p15:clr>
        </p15:guide>
        <p15:guide id="6" orient="horz" pos="795">
          <p15:clr>
            <a:srgbClr val="F26B43"/>
          </p15:clr>
        </p15:guide>
        <p15:guide id="7" orient="horz" pos="590">
          <p15:clr>
            <a:srgbClr val="F26B43"/>
          </p15:clr>
        </p15:guide>
        <p15:guide id="8" pos="721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A70F255-3C2A-4AC7-8935-184146E3B6D6}"/>
              </a:ext>
            </a:extLst>
          </p:cNvPr>
          <p:cNvSpPr>
            <a:spLocks noGrp="1"/>
          </p:cNvSpPr>
          <p:nvPr>
            <p:ph type="title"/>
          </p:nvPr>
        </p:nvSpPr>
        <p:spPr>
          <a:xfrm>
            <a:off x="768875" y="182403"/>
            <a:ext cx="10671048" cy="822960"/>
          </a:xfrm>
          <a:prstGeom prst="rect">
            <a:avLst/>
          </a:prstGeom>
        </p:spPr>
        <p:txBody>
          <a:bodyPr vert="horz" lIns="0" tIns="0" rIns="0" bIns="0" rtlCol="0" anchor="b">
            <a:noAutofit/>
          </a:bodyPr>
          <a:lstStyle/>
          <a:p>
            <a:pPr marL="0" lvl="0" indent="0">
              <a:spcBef>
                <a:spcPts val="1000"/>
              </a:spcBef>
              <a:buFont typeface="Arial" panose="020B0604020202020204" pitchFamily="34" charset="0"/>
            </a:pPr>
            <a:r>
              <a:rPr lang="en-US" dirty="0"/>
              <a:t>Title</a:t>
            </a:r>
          </a:p>
        </p:txBody>
      </p:sp>
      <p:sp>
        <p:nvSpPr>
          <p:cNvPr id="4" name="Text Field">
            <a:extLst>
              <a:ext uri="{FF2B5EF4-FFF2-40B4-BE49-F238E27FC236}">
                <a16:creationId xmlns:a16="http://schemas.microsoft.com/office/drawing/2014/main" id="{E46619B6-A626-4CDA-96E2-B94F4637C628}"/>
              </a:ext>
            </a:extLst>
          </p:cNvPr>
          <p:cNvSpPr>
            <a:spLocks noGrp="1"/>
          </p:cNvSpPr>
          <p:nvPr>
            <p:ph type="body" idx="1"/>
          </p:nvPr>
        </p:nvSpPr>
        <p:spPr>
          <a:xfrm>
            <a:off x="768875" y="1600200"/>
            <a:ext cx="10671048" cy="4514850"/>
          </a:xfrm>
          <a:prstGeom prst="rect">
            <a:avLst/>
          </a:prstGeom>
          <a:noFill/>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a:extLst>
              <a:ext uri="{FF2B5EF4-FFF2-40B4-BE49-F238E27FC236}">
                <a16:creationId xmlns:a16="http://schemas.microsoft.com/office/drawing/2014/main" id="{08A3F6CD-49F4-D74B-8C7F-D6CA71EFB13B}"/>
              </a:ext>
            </a:extLst>
          </p:cNvPr>
          <p:cNvSpPr>
            <a:spLocks noGrp="1"/>
          </p:cNvSpPr>
          <p:nvPr>
            <p:ph type="sldNum" sz="quarter" idx="4"/>
          </p:nvPr>
        </p:nvSpPr>
        <p:spPr>
          <a:xfrm>
            <a:off x="762000" y="6423660"/>
            <a:ext cx="365760" cy="365760"/>
          </a:xfrm>
          <a:prstGeom prst="rect">
            <a:avLst/>
          </a:prstGeom>
        </p:spPr>
        <p:txBody>
          <a:bodyPr vert="horz" lIns="0" tIns="0" rIns="0" bIns="0" rtlCol="0" anchor="ctr"/>
          <a:lstStyle>
            <a:lvl1pPr algn="l">
              <a:defRPr sz="900">
                <a:solidFill>
                  <a:srgbClr val="8B8580"/>
                </a:solidFill>
              </a:defRPr>
            </a:lvl1pPr>
          </a:lstStyle>
          <a:p>
            <a:fld id="{345D60D9-5372-5F40-9443-0F9AE5BDC3C8}" type="slidenum">
              <a:rPr lang="en-US" smtClean="0"/>
              <a:pPr/>
              <a:t>‹#›</a:t>
            </a:fld>
            <a:endParaRPr lang="en-US" dirty="0"/>
          </a:p>
        </p:txBody>
      </p:sp>
      <p:sp>
        <p:nvSpPr>
          <p:cNvPr id="18" name="Footer">
            <a:extLst>
              <a:ext uri="{FF2B5EF4-FFF2-40B4-BE49-F238E27FC236}">
                <a16:creationId xmlns:a16="http://schemas.microsoft.com/office/drawing/2014/main" id="{8E003242-6B91-1949-A5CA-15BA57A045C9}"/>
              </a:ext>
            </a:extLst>
          </p:cNvPr>
          <p:cNvSpPr>
            <a:spLocks noGrp="1"/>
          </p:cNvSpPr>
          <p:nvPr>
            <p:ph type="ftr" sz="quarter" idx="3"/>
          </p:nvPr>
        </p:nvSpPr>
        <p:spPr>
          <a:xfrm>
            <a:off x="1127760" y="6423979"/>
            <a:ext cx="5745379" cy="365125"/>
          </a:xfrm>
          <a:prstGeom prst="rect">
            <a:avLst/>
          </a:prstGeom>
        </p:spPr>
        <p:txBody>
          <a:bodyPr vert="horz" lIns="0" tIns="0" rIns="0" bIns="0" rtlCol="0" anchor="ctr"/>
          <a:lstStyle>
            <a:lvl1pPr algn="l">
              <a:defRPr sz="900">
                <a:solidFill>
                  <a:srgbClr val="8B8580"/>
                </a:solidFill>
              </a:defRPr>
            </a:lvl1pPr>
          </a:lstStyle>
          <a:p>
            <a:r>
              <a:rPr lang="en-US" dirty="0"/>
              <a:t>Copyright (c) 2023, Oracle and/or its affiliates </a:t>
            </a:r>
          </a:p>
        </p:txBody>
      </p:sp>
      <p:pic>
        <p:nvPicPr>
          <p:cNvPr id="21" name="OTag">
            <a:extLst>
              <a:ext uri="{FF2B5EF4-FFF2-40B4-BE49-F238E27FC236}">
                <a16:creationId xmlns:a16="http://schemas.microsoft.com/office/drawing/2014/main" id="{DA16EBAD-93BE-4ACF-A78F-3C1CEDB86021}"/>
              </a:ext>
              <a:ext uri="{C183D7F6-B498-43B3-948B-1728B52AA6E4}">
                <adec:decorative xmlns:adec="http://schemas.microsoft.com/office/drawing/2017/decorative" val="0"/>
              </a:ext>
            </a:extLst>
          </p:cNvPr>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11183112" y="6355080"/>
            <a:ext cx="502920" cy="502920"/>
          </a:xfrm>
          <a:prstGeom prst="rect">
            <a:avLst/>
          </a:prstGeom>
        </p:spPr>
      </p:pic>
      <p:sp>
        <p:nvSpPr>
          <p:cNvPr id="6" name="TextBox 5">
            <a:extLst>
              <a:ext uri="{FF2B5EF4-FFF2-40B4-BE49-F238E27FC236}">
                <a16:creationId xmlns:a16="http://schemas.microsoft.com/office/drawing/2014/main" id="{D00763B0-E6BB-03B7-6A03-12CB7ACEB770}"/>
              </a:ext>
            </a:extLst>
          </p:cNvPr>
          <p:cNvSpPr txBox="1"/>
          <p:nvPr userDrawn="1">
            <p:extLst>
              <p:ext uri="{1162E1C5-73C7-4A58-AE30-91384D911F3F}">
                <p184:classification xmlns:p184="http://schemas.microsoft.com/office/powerpoint/2018/4/main" val="hdr"/>
              </p:ext>
            </p:extLst>
          </p:nvPr>
        </p:nvSpPr>
        <p:spPr>
          <a:xfrm>
            <a:off x="63500" y="63500"/>
            <a:ext cx="27098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Confidential - Oracle Restricted \Employees Only</a:t>
            </a:r>
          </a:p>
        </p:txBody>
      </p:sp>
      <p:sp>
        <p:nvSpPr>
          <p:cNvPr id="7" name="TextBox 6">
            <a:extLst>
              <a:ext uri="{FF2B5EF4-FFF2-40B4-BE49-F238E27FC236}">
                <a16:creationId xmlns:a16="http://schemas.microsoft.com/office/drawing/2014/main" id="{DD8F69B3-E9C1-D562-A395-56343DDFD0AE}"/>
              </a:ext>
            </a:extLst>
          </p:cNvPr>
          <p:cNvSpPr txBox="1"/>
          <p:nvPr userDrawn="1">
            <p:extLst>
              <p:ext uri="{1162E1C5-73C7-4A58-AE30-91384D911F3F}">
                <p184:classification xmlns:p184="http://schemas.microsoft.com/office/powerpoint/2018/4/main" val="ftr"/>
              </p:ext>
            </p:extLst>
          </p:nvPr>
        </p:nvSpPr>
        <p:spPr>
          <a:xfrm>
            <a:off x="63500" y="6642100"/>
            <a:ext cx="27098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Confidential - Oracle Restricted \Employees Only</a:t>
            </a:r>
          </a:p>
        </p:txBody>
      </p:sp>
    </p:spTree>
    <p:extLst>
      <p:ext uri="{BB962C8B-B14F-4D97-AF65-F5344CB8AC3E}">
        <p14:creationId xmlns:p14="http://schemas.microsoft.com/office/powerpoint/2010/main" val="211312172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217" rtl="0" eaLnBrk="1" latinLnBrk="0" hangingPunct="1">
        <a:lnSpc>
          <a:spcPct val="95000"/>
        </a:lnSpc>
        <a:spcBef>
          <a:spcPct val="0"/>
        </a:spcBef>
        <a:buNone/>
        <a:defRPr lang="en-US" sz="2400" b="1" i="0" kern="1200" baseline="0" dirty="0">
          <a:solidFill>
            <a:schemeClr val="tx1"/>
          </a:solidFill>
          <a:latin typeface="+mn-lt"/>
          <a:ea typeface="+mn-ea"/>
          <a:cs typeface="+mj-cs"/>
        </a:defRPr>
      </a:lvl1pPr>
    </p:titleStyle>
    <p:bodyStyle>
      <a:lvl1pPr marL="0" marR="0" indent="0" algn="l" defTabSz="914217" rtl="0" eaLnBrk="1" fontAlgn="auto" latinLnBrk="0" hangingPunct="1">
        <a:lnSpc>
          <a:spcPct val="95000"/>
        </a:lnSpc>
        <a:spcBef>
          <a:spcPts val="600"/>
        </a:spcBef>
        <a:spcAft>
          <a:spcPts val="0"/>
        </a:spcAft>
        <a:buClrTx/>
        <a:buSzTx/>
        <a:buFont typeface="System Font Regular"/>
        <a:buNone/>
        <a:tabLst/>
        <a:defRPr sz="1800" b="0" i="0" kern="1200">
          <a:solidFill>
            <a:schemeClr val="tx1"/>
          </a:solidFill>
          <a:latin typeface="+mn-lt"/>
          <a:ea typeface="+mn-ea"/>
          <a:cs typeface="Oracle Sans Tab Light" panose="020B0403020204020204"/>
        </a:defRPr>
      </a:lvl1pPr>
      <a:lvl2pPr marL="365687" marR="0" indent="-182843" algn="l" defTabSz="914217"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1"/>
          </a:solidFill>
          <a:latin typeface="+mn-lt"/>
          <a:ea typeface="+mn-ea"/>
          <a:cs typeface="Oracle Sans Tab Light" panose="020B0403020204020204"/>
        </a:defRPr>
      </a:lvl2pPr>
      <a:lvl3pPr marL="547578" marR="0" indent="-182526" algn="l" defTabSz="914217"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kern="1200">
          <a:solidFill>
            <a:schemeClr val="tx1"/>
          </a:solidFill>
          <a:latin typeface="Oracle Sans Tab Light" panose="020B0403020204020204"/>
          <a:ea typeface="+mn-ea"/>
          <a:cs typeface="Oracle Sans Tab Light" panose="020B0403020204020204"/>
        </a:defRPr>
      </a:lvl3pPr>
      <a:lvl4pPr marL="730104" marR="0" indent="-182526" algn="l" defTabSz="914217"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kern="1200">
          <a:solidFill>
            <a:schemeClr val="tx1"/>
          </a:solidFill>
          <a:latin typeface="Oracle Sans Tab Light" panose="020B0403020204020204"/>
          <a:ea typeface="+mn-ea"/>
          <a:cs typeface="Oracle Sans Tab Light" panose="020B0403020204020204"/>
        </a:defRPr>
      </a:lvl4pPr>
      <a:lvl5pPr marL="914217" marR="0" indent="-182843" algn="l" defTabSz="914217" rtl="0" eaLnBrk="1" fontAlgn="auto" latinLnBrk="0" hangingPunct="1">
        <a:lnSpc>
          <a:spcPct val="95000"/>
        </a:lnSpc>
        <a:spcBef>
          <a:spcPts val="400"/>
        </a:spcBef>
        <a:spcAft>
          <a:spcPts val="0"/>
        </a:spcAft>
        <a:buClrTx/>
        <a:buSzTx/>
        <a:buFont typeface="Oracle Sans Tab Light" panose="020B0403020204020204" pitchFamily="34" charset="0"/>
        <a:buChar char="•"/>
        <a:tabLst/>
        <a:defRPr sz="1200" kern="1200">
          <a:solidFill>
            <a:schemeClr val="tx1"/>
          </a:solidFill>
          <a:latin typeface="Oracle Sans Tab Light" panose="020B0403020204020204"/>
          <a:ea typeface="+mn-ea"/>
          <a:cs typeface="Oracle Sans Tab Light" panose="020B0403020204020204"/>
        </a:defRPr>
      </a:lvl5pPr>
      <a:lvl6pPr marL="1097061" indent="-182843" algn="l" defTabSz="914217"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79904" indent="-182843" algn="l" defTabSz="914217"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1008">
          <p15:clr>
            <a:srgbClr val="5ACBF0"/>
          </p15:clr>
        </p15:guide>
        <p15:guide id="4" orient="horz" pos="3852">
          <p15:clr>
            <a:srgbClr val="F26B43"/>
          </p15:clr>
        </p15:guide>
        <p15:guide id="5" pos="480">
          <p15:clr>
            <a:srgbClr val="F26B43"/>
          </p15:clr>
        </p15:guide>
        <p15:guide id="6" orient="horz" pos="795">
          <p15:clr>
            <a:srgbClr val="F26B43"/>
          </p15:clr>
        </p15:guide>
        <p15:guide id="7" orient="horz" pos="590">
          <p15:clr>
            <a:srgbClr val="F26B43"/>
          </p15:clr>
        </p15:guide>
        <p15:guide id="8" pos="7212">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37.svg"/><Relationship Id="rId5" Type="http://schemas.openxmlformats.org/officeDocument/2006/relationships/image" Target="../media/image36.svg"/><Relationship Id="rId4" Type="http://schemas.openxmlformats.org/officeDocument/2006/relationships/image" Target="../media/image35.sv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slideLayout" Target="../slideLayouts/slideLayout25.xml"/><Relationship Id="rId5" Type="http://schemas.openxmlformats.org/officeDocument/2006/relationships/image" Target="../media/image43.svg"/><Relationship Id="rId4" Type="http://schemas.openxmlformats.org/officeDocument/2006/relationships/image" Target="../media/image42.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docs.oracle.com/en/cloud/saas/readiness/hcm/25d/benf-25d/25D-benefits-wn-f41530.htm" TargetMode="Externa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EDB6E-51D4-8B29-844D-D07032FB857A}"/>
            </a:ext>
          </a:extLst>
        </p:cNvPr>
        <p:cNvGrpSpPr/>
        <p:nvPr/>
      </p:nvGrpSpPr>
      <p:grpSpPr>
        <a:xfrm>
          <a:off x="0" y="0"/>
          <a:ext cx="0" cy="0"/>
          <a:chOff x="0" y="0"/>
          <a:chExt cx="0" cy="0"/>
        </a:xfrm>
      </p:grpSpPr>
      <p:pic>
        <p:nvPicPr>
          <p:cNvPr id="1082" name="Graphic 1081">
            <a:extLst>
              <a:ext uri="{FF2B5EF4-FFF2-40B4-BE49-F238E27FC236}">
                <a16:creationId xmlns:a16="http://schemas.microsoft.com/office/drawing/2014/main" id="{2A505CAE-F703-ED4F-64DE-D77FEA426B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3840"/>
            <a:ext cx="7772400" cy="4061079"/>
          </a:xfrm>
          <a:prstGeom prst="rect">
            <a:avLst/>
          </a:prstGeom>
        </p:spPr>
      </p:pic>
      <p:pic>
        <p:nvPicPr>
          <p:cNvPr id="1137" name="Graphic 1136">
            <a:extLst>
              <a:ext uri="{FF2B5EF4-FFF2-40B4-BE49-F238E27FC236}">
                <a16:creationId xmlns:a16="http://schemas.microsoft.com/office/drawing/2014/main" id="{88CA598B-75A5-ED0C-A40E-5D5CB3389FD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24695" y="1362182"/>
            <a:ext cx="2651760" cy="2651760"/>
          </a:xfrm>
          <a:prstGeom prst="rect">
            <a:avLst/>
          </a:prstGeom>
        </p:spPr>
      </p:pic>
      <p:pic>
        <p:nvPicPr>
          <p:cNvPr id="1138" name="Graphic 1137">
            <a:extLst>
              <a:ext uri="{FF2B5EF4-FFF2-40B4-BE49-F238E27FC236}">
                <a16:creationId xmlns:a16="http://schemas.microsoft.com/office/drawing/2014/main" id="{C1F81607-EAA9-361E-903C-D08C26D0274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46174" y="3561578"/>
            <a:ext cx="2743200" cy="2743200"/>
          </a:xfrm>
          <a:prstGeom prst="rect">
            <a:avLst/>
          </a:prstGeom>
        </p:spPr>
      </p:pic>
      <p:pic>
        <p:nvPicPr>
          <p:cNvPr id="1139" name="Graphic 1138">
            <a:extLst>
              <a:ext uri="{FF2B5EF4-FFF2-40B4-BE49-F238E27FC236}">
                <a16:creationId xmlns:a16="http://schemas.microsoft.com/office/drawing/2014/main" id="{FF81E47C-F435-062C-C345-C038406E0D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3431" y="2461755"/>
            <a:ext cx="2334854" cy="2334854"/>
          </a:xfrm>
          <a:prstGeom prst="rect">
            <a:avLst/>
          </a:prstGeom>
        </p:spPr>
      </p:pic>
      <p:pic>
        <p:nvPicPr>
          <p:cNvPr id="1150" name="Graphic 1149">
            <a:extLst>
              <a:ext uri="{FF2B5EF4-FFF2-40B4-BE49-F238E27FC236}">
                <a16:creationId xmlns:a16="http://schemas.microsoft.com/office/drawing/2014/main" id="{F8D6894A-5F9B-0FCC-DF51-C12B41A2A4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00067" y="3953338"/>
            <a:ext cx="2759868" cy="2759868"/>
          </a:xfrm>
          <a:prstGeom prst="rect">
            <a:avLst/>
          </a:prstGeom>
        </p:spPr>
      </p:pic>
      <p:sp>
        <p:nvSpPr>
          <p:cNvPr id="4" name="Title 1">
            <a:extLst>
              <a:ext uri="{FF2B5EF4-FFF2-40B4-BE49-F238E27FC236}">
                <a16:creationId xmlns:a16="http://schemas.microsoft.com/office/drawing/2014/main" id="{CA2692E7-275C-D80B-C347-76E1C6CBA323}"/>
              </a:ext>
            </a:extLst>
          </p:cNvPr>
          <p:cNvSpPr txBox="1">
            <a:spLocks/>
          </p:cNvSpPr>
          <p:nvPr/>
        </p:nvSpPr>
        <p:spPr>
          <a:xfrm>
            <a:off x="768875" y="663667"/>
            <a:ext cx="4968475" cy="822960"/>
          </a:xfrm>
          <a:prstGeom prst="rect">
            <a:avLst/>
          </a:prstGeom>
        </p:spPr>
        <p:txBody>
          <a:bodyPr vert="horz" lIns="0" tIns="0" rIns="0" bIns="0" rtlCol="0" anchor="b">
            <a:noAutofit/>
          </a:bodyPr>
          <a:lstStyle>
            <a:lvl1pPr algn="l" defTabSz="914400" rtl="0" eaLnBrk="1" latinLnBrk="0" hangingPunct="1">
              <a:lnSpc>
                <a:spcPct val="100000"/>
              </a:lnSpc>
              <a:spcBef>
                <a:spcPct val="0"/>
              </a:spcBef>
              <a:buNone/>
              <a:defRPr lang="en-US" sz="2400" b="1" i="0" kern="1200" baseline="0">
                <a:solidFill>
                  <a:schemeClr val="tx1"/>
                </a:solidFill>
                <a:latin typeface="Oracle Sans Tab" panose="020B0503020204020204" pitchFamily="34" charset="0"/>
                <a:ea typeface="+mn-ea"/>
                <a:cs typeface="Oracle Sans Tab" panose="020B0503020204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panose="020B0503020204020204" pitchFamily="34" charset="0"/>
              </a:rPr>
              <a:t>Today’s Session</a:t>
            </a:r>
          </a:p>
        </p:txBody>
      </p:sp>
      <p:grpSp>
        <p:nvGrpSpPr>
          <p:cNvPr id="6" name="Group 5">
            <a:extLst>
              <a:ext uri="{FF2B5EF4-FFF2-40B4-BE49-F238E27FC236}">
                <a16:creationId xmlns:a16="http://schemas.microsoft.com/office/drawing/2014/main" id="{13B73DCA-4282-5424-45BE-DAF7213C600C}"/>
              </a:ext>
            </a:extLst>
          </p:cNvPr>
          <p:cNvGrpSpPr/>
          <p:nvPr/>
        </p:nvGrpSpPr>
        <p:grpSpPr>
          <a:xfrm>
            <a:off x="774526" y="2376904"/>
            <a:ext cx="6143881" cy="374553"/>
            <a:chOff x="774526" y="1973583"/>
            <a:chExt cx="6143881" cy="374553"/>
          </a:xfrm>
        </p:grpSpPr>
        <p:sp>
          <p:nvSpPr>
            <p:cNvPr id="8" name="TextBox 7">
              <a:extLst>
                <a:ext uri="{FF2B5EF4-FFF2-40B4-BE49-F238E27FC236}">
                  <a16:creationId xmlns:a16="http://schemas.microsoft.com/office/drawing/2014/main" id="{20ECC86F-973F-42A0-AEF3-039CE82EC734}"/>
                </a:ext>
              </a:extLst>
            </p:cNvPr>
            <p:cNvSpPr txBox="1"/>
            <p:nvPr/>
          </p:nvSpPr>
          <p:spPr>
            <a:xfrm>
              <a:off x="974807" y="1973583"/>
              <a:ext cx="5943600" cy="374553"/>
            </a:xfrm>
            <a:prstGeom prst="rect">
              <a:avLst/>
            </a:prstGeom>
            <a:noFill/>
            <a:ln w="3175">
              <a:noFill/>
            </a:ln>
          </p:spPr>
          <p:txBody>
            <a:bodyPr wrap="square" lIns="182880" tIns="60952" rIns="60952" bIns="60952" anchor="ctr">
              <a:noAutofit/>
            </a:bodyPr>
            <a:lstStyle/>
            <a:p>
              <a:pPr marL="0" marR="0" lvl="0" indent="0" algn="l" defTabSz="899421"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BC9E5"/>
                  </a:solidFill>
                  <a:effectLst/>
                  <a:uLnTx/>
                  <a:uFillTx/>
                  <a:latin typeface="Oracle Sans Tab" panose="020B0503020204020204" pitchFamily="34" charset="0"/>
                  <a:ea typeface="+mn-ea"/>
                  <a:cs typeface="Oracle Sans Tab" panose="020B0503020204020204" pitchFamily="34" charset="0"/>
                </a:rPr>
                <a:t>Quick Understanding of AI in Fusion HCM</a:t>
              </a:r>
              <a:endParaRPr kumimoji="0" lang="en-US" sz="14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panose="020B0503020204020204" pitchFamily="34" charset="0"/>
              </a:endParaRPr>
            </a:p>
          </p:txBody>
        </p:sp>
        <p:pic>
          <p:nvPicPr>
            <p:cNvPr id="9" name="Graphic 8">
              <a:extLst>
                <a:ext uri="{FF2B5EF4-FFF2-40B4-BE49-F238E27FC236}">
                  <a16:creationId xmlns:a16="http://schemas.microsoft.com/office/drawing/2014/main" id="{CE36367D-EA78-C51F-CAD4-5B6A5AA7612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4526" y="2047504"/>
              <a:ext cx="226711" cy="226711"/>
            </a:xfrm>
            <a:prstGeom prst="rect">
              <a:avLst/>
            </a:prstGeom>
          </p:spPr>
        </p:pic>
      </p:grpSp>
      <p:grpSp>
        <p:nvGrpSpPr>
          <p:cNvPr id="10" name="Group 9">
            <a:extLst>
              <a:ext uri="{FF2B5EF4-FFF2-40B4-BE49-F238E27FC236}">
                <a16:creationId xmlns:a16="http://schemas.microsoft.com/office/drawing/2014/main" id="{6F28D4F2-2896-C72E-03A6-42E2C03993B6}"/>
              </a:ext>
            </a:extLst>
          </p:cNvPr>
          <p:cNvGrpSpPr/>
          <p:nvPr/>
        </p:nvGrpSpPr>
        <p:grpSpPr>
          <a:xfrm>
            <a:off x="774526" y="3367966"/>
            <a:ext cx="6143880" cy="374553"/>
            <a:chOff x="774526" y="3070713"/>
            <a:chExt cx="6143880" cy="374553"/>
          </a:xfrm>
        </p:grpSpPr>
        <p:sp>
          <p:nvSpPr>
            <p:cNvPr id="11" name="TextBox 10">
              <a:extLst>
                <a:ext uri="{FF2B5EF4-FFF2-40B4-BE49-F238E27FC236}">
                  <a16:creationId xmlns:a16="http://schemas.microsoft.com/office/drawing/2014/main" id="{F0DDF65B-9C76-8ACB-E1B0-2050A25472E4}"/>
                </a:ext>
              </a:extLst>
            </p:cNvPr>
            <p:cNvSpPr txBox="1"/>
            <p:nvPr/>
          </p:nvSpPr>
          <p:spPr>
            <a:xfrm>
              <a:off x="974806" y="3070713"/>
              <a:ext cx="5943600" cy="374553"/>
            </a:xfrm>
            <a:prstGeom prst="rect">
              <a:avLst/>
            </a:prstGeom>
            <a:noFill/>
            <a:ln w="3175">
              <a:noFill/>
            </a:ln>
          </p:spPr>
          <p:txBody>
            <a:bodyPr wrap="square" lIns="182880" tIns="60952" rIns="60952" bIns="60952" anchor="ctr">
              <a:noAutofit/>
            </a:bodyPr>
            <a:lstStyle/>
            <a:p>
              <a:pPr marL="0" marR="0" lvl="0" indent="0" algn="l" defTabSz="899421"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BC9E5"/>
                  </a:solidFill>
                  <a:effectLst/>
                  <a:uLnTx/>
                  <a:uFillTx/>
                  <a:latin typeface="Oracle Sans Tab" panose="020B0503020204020204" pitchFamily="34" charset="0"/>
                  <a:ea typeface="+mn-ea"/>
                  <a:cs typeface="Oracle Sans Tab" panose="020B0503020204020204" pitchFamily="34" charset="0"/>
                </a:rPr>
                <a:t>Best Practices &amp; Considerations to deploy AI in Fusion HCM </a:t>
              </a:r>
              <a:endParaRPr kumimoji="0" lang="en-US" sz="14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panose="020B0503020204020204" pitchFamily="34" charset="0"/>
              </a:endParaRPr>
            </a:p>
          </p:txBody>
        </p:sp>
        <p:pic>
          <p:nvPicPr>
            <p:cNvPr id="12" name="Graphic 11">
              <a:extLst>
                <a:ext uri="{FF2B5EF4-FFF2-40B4-BE49-F238E27FC236}">
                  <a16:creationId xmlns:a16="http://schemas.microsoft.com/office/drawing/2014/main" id="{3917D6EE-DDE9-64B5-D913-4486F05D59C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4526" y="3144634"/>
              <a:ext cx="226711" cy="226711"/>
            </a:xfrm>
            <a:prstGeom prst="rect">
              <a:avLst/>
            </a:prstGeom>
          </p:spPr>
        </p:pic>
      </p:grpSp>
      <p:grpSp>
        <p:nvGrpSpPr>
          <p:cNvPr id="62" name="Group 61">
            <a:extLst>
              <a:ext uri="{FF2B5EF4-FFF2-40B4-BE49-F238E27FC236}">
                <a16:creationId xmlns:a16="http://schemas.microsoft.com/office/drawing/2014/main" id="{E1D56BE6-2032-17CF-3EF4-FC99705A0BCA}"/>
              </a:ext>
            </a:extLst>
          </p:cNvPr>
          <p:cNvGrpSpPr/>
          <p:nvPr/>
        </p:nvGrpSpPr>
        <p:grpSpPr>
          <a:xfrm>
            <a:off x="774526" y="2872435"/>
            <a:ext cx="6143880" cy="374553"/>
            <a:chOff x="774526" y="2522148"/>
            <a:chExt cx="6143880" cy="374553"/>
          </a:xfrm>
        </p:grpSpPr>
        <p:sp>
          <p:nvSpPr>
            <p:cNvPr id="66" name="TextBox 65">
              <a:extLst>
                <a:ext uri="{FF2B5EF4-FFF2-40B4-BE49-F238E27FC236}">
                  <a16:creationId xmlns:a16="http://schemas.microsoft.com/office/drawing/2014/main" id="{6B6054D6-BA13-D556-1762-270A25293147}"/>
                </a:ext>
              </a:extLst>
            </p:cNvPr>
            <p:cNvSpPr txBox="1"/>
            <p:nvPr/>
          </p:nvSpPr>
          <p:spPr>
            <a:xfrm>
              <a:off x="974806" y="2522148"/>
              <a:ext cx="5943600" cy="374553"/>
            </a:xfrm>
            <a:prstGeom prst="rect">
              <a:avLst/>
            </a:prstGeom>
            <a:noFill/>
            <a:ln w="3175">
              <a:noFill/>
            </a:ln>
          </p:spPr>
          <p:txBody>
            <a:bodyPr wrap="square" lIns="182880" tIns="60952" rIns="60952" bIns="60952" anchor="ctr">
              <a:noAutofit/>
            </a:bodyPr>
            <a:lstStyle/>
            <a:p>
              <a:pPr marL="0" marR="0" lvl="0" indent="0" algn="l" defTabSz="899421"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BC9E5"/>
                  </a:solidFill>
                  <a:effectLst/>
                  <a:uLnTx/>
                  <a:uFillTx/>
                  <a:latin typeface="Oracle Sans Tab" panose="020B0503020204020204" pitchFamily="34" charset="0"/>
                  <a:ea typeface="+mn-ea"/>
                  <a:cs typeface="Oracle Sans Tab" panose="020B0503020204020204" pitchFamily="34" charset="0"/>
                </a:rPr>
                <a:t>Quick Win Opportunity: Benefits Plan Advisor</a:t>
              </a:r>
              <a:endParaRPr kumimoji="0" lang="en-US" sz="1400" b="1" i="0" u="none" strike="noStrike" kern="1200" cap="none" spc="0" normalizeH="0" baseline="0" noProof="0" dirty="0">
                <a:ln>
                  <a:noFill/>
                </a:ln>
                <a:solidFill>
                  <a:srgbClr val="FFFFFF"/>
                </a:solidFill>
                <a:effectLst/>
                <a:uLnTx/>
                <a:uFillTx/>
                <a:latin typeface="Oracle Sans Tab" panose="020B0503020204020204" pitchFamily="34" charset="0"/>
                <a:ea typeface="+mn-ea"/>
                <a:cs typeface="Oracle Sans Tab" panose="020B0503020204020204" pitchFamily="34" charset="0"/>
              </a:endParaRPr>
            </a:p>
          </p:txBody>
        </p:sp>
        <p:pic>
          <p:nvPicPr>
            <p:cNvPr id="67" name="Graphic 66">
              <a:extLst>
                <a:ext uri="{FF2B5EF4-FFF2-40B4-BE49-F238E27FC236}">
                  <a16:creationId xmlns:a16="http://schemas.microsoft.com/office/drawing/2014/main" id="{461F0D3A-CD14-740D-9F5E-7757EA98779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74526" y="2596069"/>
              <a:ext cx="226711" cy="226711"/>
            </a:xfrm>
            <a:prstGeom prst="rect">
              <a:avLst/>
            </a:prstGeom>
          </p:spPr>
        </p:pic>
      </p:grpSp>
      <p:sp>
        <p:nvSpPr>
          <p:cNvPr id="68" name="Text Placeholder 4">
            <a:extLst>
              <a:ext uri="{FF2B5EF4-FFF2-40B4-BE49-F238E27FC236}">
                <a16:creationId xmlns:a16="http://schemas.microsoft.com/office/drawing/2014/main" id="{ADCC9364-FF40-DFEE-5E3F-40CB34B9C1BC}"/>
              </a:ext>
            </a:extLst>
          </p:cNvPr>
          <p:cNvSpPr>
            <a:spLocks noGrp="1"/>
          </p:cNvSpPr>
          <p:nvPr>
            <p:ph type="body" sz="quarter" idx="11"/>
          </p:nvPr>
        </p:nvSpPr>
        <p:spPr>
          <a:xfrm>
            <a:off x="798847" y="1828516"/>
            <a:ext cx="1602245" cy="448030"/>
          </a:xfrm>
        </p:spPr>
        <p:txBody>
          <a:bodyPr anchor="ctr" anchorCtr="0"/>
          <a:lstStyle/>
          <a:p>
            <a:r>
              <a:rPr lang="en-US" sz="1800" b="1" dirty="0"/>
              <a:t>Agenda:</a:t>
            </a:r>
          </a:p>
        </p:txBody>
      </p:sp>
      <p:pic>
        <p:nvPicPr>
          <p:cNvPr id="5" name="Picture 4">
            <a:extLst>
              <a:ext uri="{FF2B5EF4-FFF2-40B4-BE49-F238E27FC236}">
                <a16:creationId xmlns:a16="http://schemas.microsoft.com/office/drawing/2014/main" id="{0F697381-4B29-A303-E873-AF28DBD772B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63405" y="6344211"/>
            <a:ext cx="519309" cy="519241"/>
          </a:xfrm>
          <a:prstGeom prst="rect">
            <a:avLst/>
          </a:prstGeom>
        </p:spPr>
      </p:pic>
    </p:spTree>
    <p:extLst>
      <p:ext uri="{BB962C8B-B14F-4D97-AF65-F5344CB8AC3E}">
        <p14:creationId xmlns:p14="http://schemas.microsoft.com/office/powerpoint/2010/main" val="4260294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92337-9063-8447-7A75-0A290B997D48}"/>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77A51655-B08A-28E4-AB0F-48970C6A6C0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AEA8A2"/>
                </a:solidFill>
                <a:effectLst/>
                <a:uLnTx/>
                <a:uFillTx/>
                <a:latin typeface="Oracle Sans" panose="020B0503020204020204" pitchFamily="34" charset="0"/>
                <a:ea typeface="+mn-ea"/>
                <a:cs typeface="+mn-cs"/>
              </a:rPr>
              <a:t>Copyright © 2024, Oracle and/or its affiliates</a:t>
            </a:r>
            <a:endPar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endParaRPr>
          </a:p>
        </p:txBody>
      </p:sp>
      <p:sp>
        <p:nvSpPr>
          <p:cNvPr id="4" name="Slide Number Placeholder 3">
            <a:extLst>
              <a:ext uri="{FF2B5EF4-FFF2-40B4-BE49-F238E27FC236}">
                <a16:creationId xmlns:a16="http://schemas.microsoft.com/office/drawing/2014/main" id="{2BB21EEA-EB4E-A0B5-D7E8-206263257C1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900" b="0" i="0" u="none" strike="noStrike" kern="1200" cap="none" spc="0" normalizeH="0" baseline="0" noProof="0" smtClean="0">
                <a:ln>
                  <a:noFill/>
                </a:ln>
                <a:solidFill>
                  <a:srgbClr val="AEA8A2"/>
                </a:solidFill>
                <a:effectLst/>
                <a:uLnTx/>
                <a:uFillTx/>
                <a:latin typeface="Oracle Sans" panose="020B0503020204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endParaRPr>
          </a:p>
        </p:txBody>
      </p:sp>
      <p:sp>
        <p:nvSpPr>
          <p:cNvPr id="5" name="Title 6">
            <a:extLst>
              <a:ext uri="{FF2B5EF4-FFF2-40B4-BE49-F238E27FC236}">
                <a16:creationId xmlns:a16="http://schemas.microsoft.com/office/drawing/2014/main" id="{8FE14C14-DD12-7FD5-070E-224B23F66781}"/>
              </a:ext>
            </a:extLst>
          </p:cNvPr>
          <p:cNvSpPr>
            <a:spLocks noGrp="1"/>
          </p:cNvSpPr>
          <p:nvPr>
            <p:ph type="title"/>
          </p:nvPr>
        </p:nvSpPr>
        <p:spPr>
          <a:xfrm>
            <a:off x="543559" y="797786"/>
            <a:ext cx="11115040" cy="365125"/>
          </a:xfrm>
        </p:spPr>
        <p:txBody>
          <a:bodyPr/>
          <a:lstStyle/>
          <a:p>
            <a:r>
              <a:rPr lang="en-US" b="1" dirty="0">
                <a:latin typeface="Oracle Sans Semi Bold" panose="020B0503020204020204" pitchFamily="34" charset="0"/>
                <a:cs typeface="Oracle Sans Semi Bold" panose="020B0503020204020204" pitchFamily="34" charset="0"/>
              </a:rPr>
              <a:t>Oracle AI is designed to be simple and safe for business</a:t>
            </a:r>
          </a:p>
        </p:txBody>
      </p:sp>
      <p:sp>
        <p:nvSpPr>
          <p:cNvPr id="6" name="Text Placeholder 15">
            <a:extLst>
              <a:ext uri="{FF2B5EF4-FFF2-40B4-BE49-F238E27FC236}">
                <a16:creationId xmlns:a16="http://schemas.microsoft.com/office/drawing/2014/main" id="{C94D2A49-3FC6-37FE-5A12-E22328CC24CC}"/>
              </a:ext>
            </a:extLst>
          </p:cNvPr>
          <p:cNvSpPr txBox="1">
            <a:spLocks/>
          </p:cNvSpPr>
          <p:nvPr/>
        </p:nvSpPr>
        <p:spPr>
          <a:xfrm>
            <a:off x="6470664" y="3763794"/>
            <a:ext cx="2146985" cy="323885"/>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kumimoji="0" lang="en-IN" sz="1400" b="1" i="0" u="none" strike="noStrike" kern="1200" cap="none" spc="0" normalizeH="0" baseline="0" noProof="0">
                <a:ln>
                  <a:noFill/>
                </a:ln>
                <a:solidFill>
                  <a:srgbClr val="FBECEF"/>
                </a:solidFill>
                <a:effectLst/>
                <a:uLnTx/>
                <a:uFillTx/>
                <a:latin typeface="Oracle Sans Semi Bold" panose="020B0503020204020204" pitchFamily="34" charset="0"/>
                <a:ea typeface="+mn-ea"/>
                <a:cs typeface="Oracle Sans Semi Bold" panose="020B0503020204020204" pitchFamily="34" charset="0"/>
              </a:rPr>
              <a:t>AI embedded within core workflows</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kumimoji="0" lang="en-IN" sz="1400" b="1" i="0" u="none" strike="noStrike" kern="1200" cap="none" spc="0" normalizeH="0" baseline="0" noProof="0" dirty="0">
              <a:ln>
                <a:noFill/>
              </a:ln>
              <a:solidFill>
                <a:srgbClr val="FBECEF"/>
              </a:solidFill>
              <a:effectLst/>
              <a:uLnTx/>
              <a:uFillTx/>
              <a:latin typeface="Oracle Sans Semi Bold" panose="020B0503020204020204" pitchFamily="34" charset="0"/>
              <a:ea typeface="+mn-ea"/>
              <a:cs typeface="Oracle Sans Semi Bold" panose="020B0503020204020204" pitchFamily="34" charset="0"/>
            </a:endParaRPr>
          </a:p>
        </p:txBody>
      </p:sp>
      <p:sp>
        <p:nvSpPr>
          <p:cNvPr id="7" name="Text Placeholder 16">
            <a:extLst>
              <a:ext uri="{FF2B5EF4-FFF2-40B4-BE49-F238E27FC236}">
                <a16:creationId xmlns:a16="http://schemas.microsoft.com/office/drawing/2014/main" id="{E4DD5B03-94D7-1C2B-664D-C34B2F34F962}"/>
              </a:ext>
            </a:extLst>
          </p:cNvPr>
          <p:cNvSpPr txBox="1">
            <a:spLocks/>
          </p:cNvSpPr>
          <p:nvPr/>
        </p:nvSpPr>
        <p:spPr>
          <a:xfrm>
            <a:off x="6470664" y="4429239"/>
            <a:ext cx="2146985" cy="1244947"/>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002" rtl="0" eaLnBrk="1" fontAlgn="auto" latinLnBrk="0" hangingPunct="1">
              <a:lnSpc>
                <a:spcPct val="100000"/>
              </a:lnSpc>
              <a:spcBef>
                <a:spcPts val="900"/>
              </a:spcBef>
              <a:spcAft>
                <a:spcPts val="0"/>
              </a:spcAft>
              <a:buClrTx/>
              <a:buSzTx/>
              <a:buFont typeface="System Font Regular"/>
              <a:buNone/>
              <a:tabLst/>
              <a:defRPr/>
            </a:pPr>
            <a:r>
              <a:rPr kumimoji="0" lang="en-US"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Embedded AI is designed to improve productivity and the customer and employee experience.</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kumimoji="0" lang="en-IN"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p:txBody>
      </p:sp>
      <p:pic>
        <p:nvPicPr>
          <p:cNvPr id="8" name="Picture Placeholder 44">
            <a:extLst>
              <a:ext uri="{FF2B5EF4-FFF2-40B4-BE49-F238E27FC236}">
                <a16:creationId xmlns:a16="http://schemas.microsoft.com/office/drawing/2014/main" id="{9074EEF7-D66F-6B9B-E05A-3120DA7E952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6903721" y="2054322"/>
            <a:ext cx="1280871" cy="1280870"/>
          </a:xfrm>
          <a:prstGeom prst="rect">
            <a:avLst/>
          </a:prstGeom>
        </p:spPr>
      </p:pic>
      <p:sp>
        <p:nvSpPr>
          <p:cNvPr id="9" name="Text Placeholder 18">
            <a:extLst>
              <a:ext uri="{FF2B5EF4-FFF2-40B4-BE49-F238E27FC236}">
                <a16:creationId xmlns:a16="http://schemas.microsoft.com/office/drawing/2014/main" id="{ECD9EF3A-4730-A256-2975-1C7841F8C955}"/>
              </a:ext>
            </a:extLst>
          </p:cNvPr>
          <p:cNvSpPr txBox="1">
            <a:spLocks/>
          </p:cNvSpPr>
          <p:nvPr/>
        </p:nvSpPr>
        <p:spPr>
          <a:xfrm>
            <a:off x="9570074" y="3763794"/>
            <a:ext cx="1753886" cy="323885"/>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kumimoji="0" lang="en-IN" sz="1400" b="1" i="0" u="none" strike="noStrike" kern="1200" cap="none" spc="0" normalizeH="0" baseline="0" noProof="0" dirty="0">
                <a:ln>
                  <a:noFill/>
                </a:ln>
                <a:solidFill>
                  <a:srgbClr val="FBECEF"/>
                </a:solidFill>
                <a:effectLst/>
                <a:uLnTx/>
                <a:uFillTx/>
                <a:latin typeface="Oracle Sans Semi Bold" panose="020B0503020204020204" pitchFamily="34" charset="0"/>
                <a:ea typeface="+mn-ea"/>
                <a:cs typeface="Oracle Sans Semi Bold" panose="020B0503020204020204" pitchFamily="34" charset="0"/>
              </a:rPr>
              <a:t>Flexible and built for change</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kumimoji="0" lang="en-IN" sz="1400" b="1" i="0" u="none" strike="noStrike" kern="1200" cap="none" spc="0" normalizeH="0" baseline="0" noProof="0" dirty="0">
              <a:ln>
                <a:noFill/>
              </a:ln>
              <a:solidFill>
                <a:srgbClr val="FBECEF"/>
              </a:solidFill>
              <a:effectLst/>
              <a:uLnTx/>
              <a:uFillTx/>
              <a:latin typeface="Oracle Sans Semi Bold" panose="020B0503020204020204" pitchFamily="34" charset="0"/>
              <a:ea typeface="+mn-ea"/>
              <a:cs typeface="Oracle Sans Semi Bold" panose="020B0503020204020204" pitchFamily="34" charset="0"/>
            </a:endParaRPr>
          </a:p>
        </p:txBody>
      </p:sp>
      <p:sp>
        <p:nvSpPr>
          <p:cNvPr id="10" name="Text Placeholder 19">
            <a:extLst>
              <a:ext uri="{FF2B5EF4-FFF2-40B4-BE49-F238E27FC236}">
                <a16:creationId xmlns:a16="http://schemas.microsoft.com/office/drawing/2014/main" id="{2CAADB8A-A944-BFE7-E7DF-5B746D401AC5}"/>
              </a:ext>
            </a:extLst>
          </p:cNvPr>
          <p:cNvSpPr txBox="1">
            <a:spLocks/>
          </p:cNvSpPr>
          <p:nvPr/>
        </p:nvSpPr>
        <p:spPr>
          <a:xfrm>
            <a:off x="9235439" y="4423429"/>
            <a:ext cx="2423157" cy="1244947"/>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kumimoji="0" lang="en-IN"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AI features are ready to use out-of-the box at no additional cost and can be configured to meet your unique business needs.</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kumimoji="0" lang="en-IN"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kumimoji="0" lang="en-IN"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p:txBody>
      </p:sp>
      <p:pic>
        <p:nvPicPr>
          <p:cNvPr id="11" name="Picture Placeholder 62">
            <a:extLst>
              <a:ext uri="{FF2B5EF4-FFF2-40B4-BE49-F238E27FC236}">
                <a16:creationId xmlns:a16="http://schemas.microsoft.com/office/drawing/2014/main" id="{58AF9FBD-3968-D7B4-124D-A22629659BED}"/>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85" r="85"/>
          <a:stretch/>
        </p:blipFill>
        <p:spPr>
          <a:xfrm>
            <a:off x="9766623" y="2042446"/>
            <a:ext cx="1360788" cy="1360788"/>
          </a:xfrm>
          <a:prstGeom prst="rect">
            <a:avLst/>
          </a:prstGeom>
        </p:spPr>
      </p:pic>
      <p:sp>
        <p:nvSpPr>
          <p:cNvPr id="12" name="Text Placeholder 9">
            <a:extLst>
              <a:ext uri="{FF2B5EF4-FFF2-40B4-BE49-F238E27FC236}">
                <a16:creationId xmlns:a16="http://schemas.microsoft.com/office/drawing/2014/main" id="{9C3C4700-329A-A61D-4A3F-A5E6C45CE99B}"/>
              </a:ext>
            </a:extLst>
          </p:cNvPr>
          <p:cNvSpPr txBox="1">
            <a:spLocks/>
          </p:cNvSpPr>
          <p:nvPr/>
        </p:nvSpPr>
        <p:spPr>
          <a:xfrm>
            <a:off x="3615232" y="3763794"/>
            <a:ext cx="2146985" cy="323885"/>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kumimoji="0" lang="en-IN" sz="1400" b="1" i="0" u="none" strike="noStrike" kern="1200" cap="none" spc="0" normalizeH="0" baseline="0" noProof="0">
                <a:ln>
                  <a:noFill/>
                </a:ln>
                <a:solidFill>
                  <a:srgbClr val="FBECEF"/>
                </a:solidFill>
                <a:effectLst/>
                <a:uLnTx/>
                <a:uFillTx/>
                <a:latin typeface="Oracle Sans Semi Bold" panose="020B0503020204020204" pitchFamily="34" charset="0"/>
                <a:ea typeface="+mn-ea"/>
                <a:cs typeface="Oracle Sans Semi Bold" panose="020B0503020204020204" pitchFamily="34" charset="0"/>
              </a:rPr>
              <a:t>Human oversight</a:t>
            </a:r>
            <a:endParaRPr kumimoji="0" lang="en-IN" sz="1400" b="1" i="0" u="none" strike="noStrike" kern="1200" cap="none" spc="0" normalizeH="0" baseline="0" noProof="0" dirty="0">
              <a:ln>
                <a:noFill/>
              </a:ln>
              <a:solidFill>
                <a:srgbClr val="FBECEF"/>
              </a:solidFill>
              <a:effectLst/>
              <a:uLnTx/>
              <a:uFillTx/>
              <a:latin typeface="Oracle Sans Semi Bold" panose="020B0503020204020204" pitchFamily="34" charset="0"/>
              <a:ea typeface="+mn-ea"/>
              <a:cs typeface="Oracle Sans Semi Bold" panose="020B0503020204020204" pitchFamily="34" charset="0"/>
            </a:endParaRPr>
          </a:p>
        </p:txBody>
      </p:sp>
      <p:sp>
        <p:nvSpPr>
          <p:cNvPr id="13" name="Text Placeholder 10">
            <a:extLst>
              <a:ext uri="{FF2B5EF4-FFF2-40B4-BE49-F238E27FC236}">
                <a16:creationId xmlns:a16="http://schemas.microsoft.com/office/drawing/2014/main" id="{A7DFF7CD-7379-21FB-C481-36DC75592E11}"/>
              </a:ext>
            </a:extLst>
          </p:cNvPr>
          <p:cNvSpPr txBox="1">
            <a:spLocks/>
          </p:cNvSpPr>
          <p:nvPr/>
        </p:nvSpPr>
        <p:spPr>
          <a:xfrm>
            <a:off x="3524575" y="4423430"/>
            <a:ext cx="2395996" cy="1244947"/>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r>
              <a:rPr kumimoji="0" lang="en-US"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You remain in control of AI and can augment or override its output at any time, and supervise actions as you see fit.</a:t>
            </a:r>
            <a:endParaRPr kumimoji="0" lang="en-IN"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p:txBody>
      </p:sp>
      <p:pic>
        <p:nvPicPr>
          <p:cNvPr id="14" name="Picture Placeholder 14">
            <a:extLst>
              <a:ext uri="{FF2B5EF4-FFF2-40B4-BE49-F238E27FC236}">
                <a16:creationId xmlns:a16="http://schemas.microsoft.com/office/drawing/2014/main" id="{2F03D457-4C37-09AF-CDCD-26F1B6DA36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060520" y="2066553"/>
            <a:ext cx="1256409" cy="1256407"/>
          </a:xfrm>
          <a:prstGeom prst="rect">
            <a:avLst/>
          </a:prstGeom>
        </p:spPr>
      </p:pic>
      <p:sp>
        <p:nvSpPr>
          <p:cNvPr id="15" name="Text Placeholder 6">
            <a:extLst>
              <a:ext uri="{FF2B5EF4-FFF2-40B4-BE49-F238E27FC236}">
                <a16:creationId xmlns:a16="http://schemas.microsoft.com/office/drawing/2014/main" id="{93B0AF1A-EE83-B9E3-5F72-A83C67FBFB5E}"/>
              </a:ext>
            </a:extLst>
          </p:cNvPr>
          <p:cNvSpPr txBox="1">
            <a:spLocks/>
          </p:cNvSpPr>
          <p:nvPr/>
        </p:nvSpPr>
        <p:spPr>
          <a:xfrm>
            <a:off x="609059" y="3763794"/>
            <a:ext cx="2365426" cy="323885"/>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5000"/>
              </a:lnSpc>
              <a:spcBef>
                <a:spcPts val="600"/>
              </a:spcBef>
              <a:spcAft>
                <a:spcPts val="0"/>
              </a:spcAft>
              <a:buClrTx/>
              <a:buSzTx/>
              <a:buFont typeface="System Font Regular"/>
              <a:buNone/>
              <a:tabLst/>
              <a:defRPr/>
            </a:pPr>
            <a:r>
              <a:rPr kumimoji="0" lang="en-IN" sz="1400" b="1" i="0" u="none" strike="noStrike" kern="1200" cap="none" spc="0" normalizeH="0" baseline="0" noProof="0" dirty="0">
                <a:ln>
                  <a:noFill/>
                </a:ln>
                <a:solidFill>
                  <a:srgbClr val="FBECEF"/>
                </a:solidFill>
                <a:effectLst/>
                <a:uLnTx/>
                <a:uFillTx/>
                <a:latin typeface="Oracle Sans Semi Bold" panose="020B0503020204020204" pitchFamily="34" charset="0"/>
                <a:ea typeface="+mn-ea"/>
                <a:cs typeface="Oracle Sans Semi Bold" panose="020B0503020204020204" pitchFamily="34" charset="0"/>
              </a:rPr>
              <a:t>Data privacy and security</a:t>
            </a:r>
          </a:p>
          <a:p>
            <a:pPr marL="0" marR="0" lvl="0" indent="0" algn="l" defTabSz="914400" rtl="0" eaLnBrk="1" fontAlgn="auto" latinLnBrk="0" hangingPunct="1">
              <a:lnSpc>
                <a:spcPct val="95000"/>
              </a:lnSpc>
              <a:spcBef>
                <a:spcPts val="600"/>
              </a:spcBef>
              <a:spcAft>
                <a:spcPts val="0"/>
              </a:spcAft>
              <a:buClrTx/>
              <a:buSzTx/>
              <a:buFont typeface="System Font Regular"/>
              <a:buNone/>
              <a:tabLst/>
              <a:defRPr/>
            </a:pPr>
            <a:endParaRPr kumimoji="0" lang="en-IN" sz="1400" b="1" i="0" u="none" strike="noStrike" kern="1200" cap="none" spc="0" normalizeH="0" baseline="0" noProof="0" dirty="0">
              <a:ln>
                <a:noFill/>
              </a:ln>
              <a:solidFill>
                <a:srgbClr val="FBECEF"/>
              </a:solidFill>
              <a:effectLst/>
              <a:uLnTx/>
              <a:uFillTx/>
              <a:latin typeface="Oracle Sans Semi Bold" panose="020B0503020204020204" pitchFamily="34" charset="0"/>
              <a:ea typeface="+mn-ea"/>
              <a:cs typeface="Oracle Sans Semi Bold" panose="020B0503020204020204" pitchFamily="34" charset="0"/>
            </a:endParaRPr>
          </a:p>
        </p:txBody>
      </p:sp>
      <p:sp>
        <p:nvSpPr>
          <p:cNvPr id="16" name="Text Placeholder 5">
            <a:extLst>
              <a:ext uri="{FF2B5EF4-FFF2-40B4-BE49-F238E27FC236}">
                <a16:creationId xmlns:a16="http://schemas.microsoft.com/office/drawing/2014/main" id="{28290F11-BEA6-7694-A3C0-82A2545D9600}"/>
              </a:ext>
            </a:extLst>
          </p:cNvPr>
          <p:cNvSpPr txBox="1">
            <a:spLocks/>
          </p:cNvSpPr>
          <p:nvPr/>
        </p:nvSpPr>
        <p:spPr>
          <a:xfrm>
            <a:off x="609060" y="4423430"/>
            <a:ext cx="2365425" cy="1244947"/>
          </a:xfrm>
          <a:prstGeom prst="rect">
            <a:avLst/>
          </a:prstGeom>
        </p:spPr>
        <p:txBody>
          <a:bodyPr/>
          <a:lstStyle>
            <a:lvl1pPr marL="0" marR="0" indent="0" algn="l" defTabSz="914400" rtl="0" eaLnBrk="1" fontAlgn="auto" latinLnBrk="0" hangingPunct="1">
              <a:lnSpc>
                <a:spcPct val="95000"/>
              </a:lnSpc>
              <a:spcBef>
                <a:spcPts val="600"/>
              </a:spcBef>
              <a:spcAft>
                <a:spcPts val="0"/>
              </a:spcAft>
              <a:buClrTx/>
              <a:buSzTx/>
              <a:buFont typeface="System Font Regular"/>
              <a:buNone/>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1pPr>
            <a:lvl2pPr marL="365760" marR="0" indent="-182880" algn="l" defTabSz="914400" rtl="0" eaLnBrk="1" fontAlgn="auto" latinLnBrk="0" hangingPunct="1">
              <a:lnSpc>
                <a:spcPct val="95000"/>
              </a:lnSpc>
              <a:spcBef>
                <a:spcPts val="600"/>
              </a:spcBef>
              <a:spcAft>
                <a:spcPts val="0"/>
              </a:spcAft>
              <a:buClrTx/>
              <a:buSzPct val="100000"/>
              <a:buFont typeface="Arial" panose="020B0604020202020204" pitchFamily="34" charset="0"/>
              <a:buChar char="•"/>
              <a:tabLst/>
              <a:defRPr sz="1800" b="0" i="0" kern="1200">
                <a:solidFill>
                  <a:schemeClr val="tx2"/>
                </a:solidFill>
                <a:latin typeface="Oracle Sans Ultra Light" panose="020B0303020204020204" pitchFamily="34" charset="0"/>
                <a:ea typeface="+mn-ea"/>
                <a:cs typeface="Oracle Sans Ultra Light" panose="020B0303020204020204" pitchFamily="34" charset="0"/>
              </a:defRPr>
            </a:lvl2pPr>
            <a:lvl3pPr marL="547688"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600" b="0" i="0" kern="1200">
                <a:solidFill>
                  <a:schemeClr val="tx2"/>
                </a:solidFill>
                <a:latin typeface="Oracle Sans Ultra Light" panose="020B0303020204020204" pitchFamily="34" charset="0"/>
                <a:ea typeface="+mn-ea"/>
                <a:cs typeface="Oracle Sans Ultra Light" panose="020B0303020204020204" pitchFamily="34" charset="0"/>
              </a:defRPr>
            </a:lvl3pPr>
            <a:lvl4pPr marL="730250" marR="0" indent="-182563" algn="l" defTabSz="914400" rtl="0" eaLnBrk="1" fontAlgn="auto" latinLnBrk="0" hangingPunct="1">
              <a:lnSpc>
                <a:spcPct val="95000"/>
              </a:lnSpc>
              <a:spcBef>
                <a:spcPts val="400"/>
              </a:spcBef>
              <a:spcAft>
                <a:spcPts val="0"/>
              </a:spcAft>
              <a:buClrTx/>
              <a:buSzPct val="100000"/>
              <a:buFont typeface="Arial" panose="020B0604020202020204" pitchFamily="34" charset="0"/>
              <a:buChar char="•"/>
              <a:tabLst/>
              <a:defRPr sz="1400" b="0" i="0" kern="1200">
                <a:solidFill>
                  <a:schemeClr val="tx2"/>
                </a:solidFill>
                <a:latin typeface="Oracle Sans Ultra Light" panose="020B0303020204020204" pitchFamily="34" charset="0"/>
                <a:ea typeface="+mn-ea"/>
                <a:cs typeface="Oracle Sans Ultra Light" panose="020B0303020204020204" pitchFamily="34" charset="0"/>
              </a:defRPr>
            </a:lvl4pPr>
            <a:lvl5pPr marL="914400" marR="0" indent="-182880" algn="l" defTabSz="914400" rtl="0" eaLnBrk="1" fontAlgn="auto" latinLnBrk="0" hangingPunct="1">
              <a:lnSpc>
                <a:spcPct val="95000"/>
              </a:lnSpc>
              <a:spcBef>
                <a:spcPts val="400"/>
              </a:spcBef>
              <a:spcAft>
                <a:spcPts val="0"/>
              </a:spcAft>
              <a:buClrTx/>
              <a:buSzTx/>
              <a:buFont typeface="System Font Regular"/>
              <a:buChar char="•"/>
              <a:tabLst/>
              <a:defRPr sz="1200" b="0" i="0" kern="1200">
                <a:solidFill>
                  <a:schemeClr val="tx2"/>
                </a:solidFill>
                <a:latin typeface="Oracle Sans Ultra Light" panose="020B0303020204020204" pitchFamily="34" charset="0"/>
                <a:ea typeface="+mn-ea"/>
                <a:cs typeface="Oracle Sans Ultra Light" panose="020B0303020204020204" pitchFamily="34" charset="0"/>
              </a:defRPr>
            </a:lvl5pPr>
            <a:lvl6pPr marL="1097280" indent="-182880" algn="l" defTabSz="914400" rtl="0" eaLnBrk="1" latinLnBrk="0" hangingPunct="1">
              <a:lnSpc>
                <a:spcPct val="95000"/>
              </a:lnSpc>
              <a:spcBef>
                <a:spcPts val="400"/>
              </a:spcBef>
              <a:spcAft>
                <a:spcPts val="0"/>
              </a:spcAft>
              <a:buSzPct val="100000"/>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6pPr>
            <a:lvl7pPr marL="1280160" indent="-182880" algn="l" defTabSz="914400" rtl="0" eaLnBrk="1" latinLnBrk="0" hangingPunct="1">
              <a:lnSpc>
                <a:spcPct val="95000"/>
              </a:lnSpc>
              <a:spcBef>
                <a:spcPts val="400"/>
              </a:spcBef>
              <a:spcAft>
                <a:spcPts val="0"/>
              </a:spcAft>
              <a:buFont typeface="Arial" panose="020B0604020202020204" pitchFamily="34" charset="0"/>
              <a:buChar char="•"/>
              <a:defRPr sz="1200" b="0" i="0" kern="1200">
                <a:solidFill>
                  <a:schemeClr val="tx1"/>
                </a:solidFill>
                <a:latin typeface="Oracle Sans Light" panose="020B0403020204020204" pitchFamily="34" charset="0"/>
                <a:ea typeface="+mn-ea"/>
                <a:cs typeface="Oracle Sans Light" panose="020B0403020204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900"/>
              </a:spcBef>
              <a:spcAft>
                <a:spcPts val="0"/>
              </a:spcAft>
              <a:buClrTx/>
              <a:buSzTx/>
              <a:buFont typeface="System Font Regular"/>
              <a:buNone/>
              <a:tabLst/>
              <a:defRPr/>
            </a:pPr>
            <a:r>
              <a:rPr kumimoji="0" lang="en-US"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With OCI Generative AI Service, your data is not seen by other customers.</a:t>
            </a:r>
          </a:p>
          <a:p>
            <a:pPr marL="0" marR="0" lvl="0" indent="0" algn="l" defTabSz="914400" rtl="0" eaLnBrk="1" fontAlgn="auto" latinLnBrk="0" hangingPunct="1">
              <a:lnSpc>
                <a:spcPct val="110000"/>
              </a:lnSpc>
              <a:spcBef>
                <a:spcPts val="900"/>
              </a:spcBef>
              <a:spcAft>
                <a:spcPts val="0"/>
              </a:spcAft>
              <a:buClrTx/>
              <a:buSzTx/>
              <a:buFont typeface="System Font Regular"/>
              <a:buNone/>
              <a:tabLst/>
              <a:defRPr/>
            </a:pPr>
            <a:r>
              <a:rPr kumimoji="0" lang="en-US" sz="12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Custom models trained on your data can only be used by you.</a:t>
            </a:r>
          </a:p>
        </p:txBody>
      </p:sp>
      <p:pic>
        <p:nvPicPr>
          <p:cNvPr id="17" name="Picture Placeholder 17">
            <a:extLst>
              <a:ext uri="{FF2B5EF4-FFF2-40B4-BE49-F238E27FC236}">
                <a16:creationId xmlns:a16="http://schemas.microsoft.com/office/drawing/2014/main" id="{0D340AE4-4BC5-54BB-7D12-1A2C407BAC51}"/>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980960" y="1781556"/>
            <a:ext cx="1621624" cy="1621624"/>
          </a:xfrm>
          <a:prstGeom prst="rect">
            <a:avLst/>
          </a:prstGeom>
        </p:spPr>
      </p:pic>
      <p:cxnSp>
        <p:nvCxnSpPr>
          <p:cNvPr id="18" name="Straight Connector 17">
            <a:extLst>
              <a:ext uri="{FF2B5EF4-FFF2-40B4-BE49-F238E27FC236}">
                <a16:creationId xmlns:a16="http://schemas.microsoft.com/office/drawing/2014/main" id="{9D694480-542D-5699-D119-4E3A4EAA0453}"/>
              </a:ext>
              <a:ext uri="{C183D7F6-B498-43B3-948B-1728B52AA6E4}">
                <adec:decorative xmlns:adec="http://schemas.microsoft.com/office/drawing/2017/decorative" val="1"/>
              </a:ext>
            </a:extLst>
          </p:cNvPr>
          <p:cNvCxnSpPr>
            <a:cxnSpLocks/>
          </p:cNvCxnSpPr>
          <p:nvPr/>
        </p:nvCxnSpPr>
        <p:spPr>
          <a:xfrm>
            <a:off x="3215680" y="1588179"/>
            <a:ext cx="0" cy="4378421"/>
          </a:xfrm>
          <a:prstGeom prst="line">
            <a:avLst/>
          </a:prstGeom>
          <a:ln>
            <a:solidFill>
              <a:srgbClr val="F1EFED">
                <a:alpha val="50000"/>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8B89EF0-488C-0102-6873-11637B4A727C}"/>
              </a:ext>
              <a:ext uri="{C183D7F6-B498-43B3-948B-1728B52AA6E4}">
                <adec:decorative xmlns:adec="http://schemas.microsoft.com/office/drawing/2017/decorative" val="1"/>
              </a:ext>
            </a:extLst>
          </p:cNvPr>
          <p:cNvCxnSpPr>
            <a:cxnSpLocks/>
          </p:cNvCxnSpPr>
          <p:nvPr/>
        </p:nvCxnSpPr>
        <p:spPr>
          <a:xfrm>
            <a:off x="6161769" y="1588179"/>
            <a:ext cx="0" cy="4378421"/>
          </a:xfrm>
          <a:prstGeom prst="line">
            <a:avLst/>
          </a:prstGeom>
          <a:ln>
            <a:solidFill>
              <a:srgbClr val="F1EFED">
                <a:alpha val="50000"/>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4434426-CFAC-2D4E-0E17-D2B6B273E729}"/>
              </a:ext>
              <a:ext uri="{C183D7F6-B498-43B3-948B-1728B52AA6E4}">
                <adec:decorative xmlns:adec="http://schemas.microsoft.com/office/drawing/2017/decorative" val="1"/>
              </a:ext>
            </a:extLst>
          </p:cNvPr>
          <p:cNvCxnSpPr>
            <a:cxnSpLocks/>
          </p:cNvCxnSpPr>
          <p:nvPr/>
        </p:nvCxnSpPr>
        <p:spPr>
          <a:xfrm>
            <a:off x="8926544" y="1588179"/>
            <a:ext cx="0" cy="4378421"/>
          </a:xfrm>
          <a:prstGeom prst="line">
            <a:avLst/>
          </a:prstGeom>
          <a:ln>
            <a:solidFill>
              <a:srgbClr val="F1EFED">
                <a:alpha val="5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8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04A86-C9F3-9E2C-FCF5-98C660BB45A0}"/>
            </a:ext>
          </a:extLst>
        </p:cNvPr>
        <p:cNvGrpSpPr/>
        <p:nvPr/>
      </p:nvGrpSpPr>
      <p:grpSpPr>
        <a:xfrm>
          <a:off x="0" y="0"/>
          <a:ext cx="0" cy="0"/>
          <a:chOff x="0" y="0"/>
          <a:chExt cx="0" cy="0"/>
        </a:xfrm>
      </p:grpSpPr>
      <p:sp>
        <p:nvSpPr>
          <p:cNvPr id="2" name="Round Same Side Corner Rectangle 12">
            <a:extLst>
              <a:ext uri="{FF2B5EF4-FFF2-40B4-BE49-F238E27FC236}">
                <a16:creationId xmlns:a16="http://schemas.microsoft.com/office/drawing/2014/main" id="{C1E62D38-9016-9525-C01D-85DF4069AACC}"/>
              </a:ext>
            </a:extLst>
          </p:cNvPr>
          <p:cNvSpPr/>
          <p:nvPr/>
        </p:nvSpPr>
        <p:spPr>
          <a:xfrm>
            <a:off x="3131515" y="-457200"/>
            <a:ext cx="5928969" cy="1173189"/>
          </a:xfrm>
          <a:prstGeom prst="round2SameRect">
            <a:avLst>
              <a:gd name="adj1" fmla="val 0"/>
              <a:gd name="adj2" fmla="val 11431"/>
            </a:avLst>
          </a:prstGeom>
          <a:solidFill>
            <a:schemeClr val="accent3">
              <a:alpha val="5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47988" rIns="47988" rtlCol="0" anchor="ctr" anchorCtr="0">
            <a:noAutofit/>
          </a:bodyPr>
          <a:lstStyle/>
          <a:p>
            <a:pPr marL="0" marR="0" lvl="0" indent="0" algn="ctr" defTabSz="899241" rtl="0" eaLnBrk="1" fontAlgn="auto" latinLnBrk="0" hangingPunct="1">
              <a:lnSpc>
                <a:spcPct val="100000"/>
              </a:lnSpc>
              <a:spcBef>
                <a:spcPts val="0"/>
              </a:spcBef>
              <a:spcAft>
                <a:spcPts val="0"/>
              </a:spcAft>
              <a:buClrTx/>
              <a:buSzTx/>
              <a:buFontTx/>
              <a:buNone/>
              <a:tabLst/>
              <a:defRPr/>
            </a:pPr>
            <a:endParaRPr kumimoji="0" lang="en-IN" sz="1066" b="0" i="0" u="none" strike="noStrike" kern="1200" cap="none" spc="0" normalizeH="0" baseline="0" noProof="0">
              <a:ln>
                <a:noFill/>
              </a:ln>
              <a:solidFill>
                <a:srgbClr val="FFFFFF"/>
              </a:solidFill>
              <a:effectLst/>
              <a:uLnTx/>
              <a:uFillTx/>
              <a:latin typeface="Oracle Sans Light" panose="020B0403020204020204" pitchFamily="34" charset="0"/>
              <a:ea typeface="+mn-ea"/>
              <a:cs typeface="Oracle Sans Light" panose="020B0403020204020204" pitchFamily="34" charset="0"/>
            </a:endParaRPr>
          </a:p>
        </p:txBody>
      </p:sp>
      <p:sp>
        <p:nvSpPr>
          <p:cNvPr id="5" name="TextBox 4">
            <a:extLst>
              <a:ext uri="{FF2B5EF4-FFF2-40B4-BE49-F238E27FC236}">
                <a16:creationId xmlns:a16="http://schemas.microsoft.com/office/drawing/2014/main" id="{03609F39-4340-C639-A946-97F7C2A15619}"/>
              </a:ext>
            </a:extLst>
          </p:cNvPr>
          <p:cNvSpPr txBox="1"/>
          <p:nvPr/>
        </p:nvSpPr>
        <p:spPr>
          <a:xfrm>
            <a:off x="3278454" y="149395"/>
            <a:ext cx="5635093" cy="554383"/>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249" b="0" i="0" u="none" strike="noStrike" kern="1200" cap="none" spc="0" normalizeH="0" baseline="0" noProof="0" dirty="0">
                <a:ln>
                  <a:noFill/>
                </a:ln>
                <a:solidFill>
                  <a:srgbClr val="F1EFED"/>
                </a:solidFill>
                <a:effectLst/>
                <a:uLnTx/>
                <a:uFillTx/>
                <a:latin typeface="Oracle Sans Tab"/>
                <a:ea typeface="+mn-ea"/>
                <a:cs typeface="+mn-cs"/>
              </a:rPr>
              <a:t>Oracle AI in HCM</a:t>
            </a:r>
          </a:p>
        </p:txBody>
      </p:sp>
      <p:graphicFrame>
        <p:nvGraphicFramePr>
          <p:cNvPr id="7" name="Table 6">
            <a:extLst>
              <a:ext uri="{FF2B5EF4-FFF2-40B4-BE49-F238E27FC236}">
                <a16:creationId xmlns:a16="http://schemas.microsoft.com/office/drawing/2014/main" id="{0BEE98BF-48D8-9EDD-6992-0AF38A51D3EB}"/>
              </a:ext>
            </a:extLst>
          </p:cNvPr>
          <p:cNvGraphicFramePr>
            <a:graphicFrameLocks/>
          </p:cNvGraphicFramePr>
          <p:nvPr/>
        </p:nvGraphicFramePr>
        <p:xfrm>
          <a:off x="228217" y="838200"/>
          <a:ext cx="1828800" cy="5558922"/>
        </p:xfrm>
        <a:graphic>
          <a:graphicData uri="http://schemas.openxmlformats.org/drawingml/2006/table">
            <a:tbl>
              <a:tblPr firstRow="1" bandRow="1">
                <a:tableStyleId>{073A0DAA-6AF3-43AB-8588-CEC1D06C72B9}</a:tableStyleId>
              </a:tblPr>
              <a:tblGrid>
                <a:gridCol w="1828800">
                  <a:extLst>
                    <a:ext uri="{9D8B030D-6E8A-4147-A177-3AD203B41FA5}">
                      <a16:colId xmlns:a16="http://schemas.microsoft.com/office/drawing/2014/main" val="3698287329"/>
                    </a:ext>
                  </a:extLst>
                </a:gridCol>
              </a:tblGrid>
              <a:tr h="507545">
                <a:tc>
                  <a:txBody>
                    <a:bodyPr/>
                    <a:lstStyle/>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spc="300" dirty="0">
                          <a:solidFill>
                            <a:srgbClr val="F1EFED"/>
                          </a:solidFill>
                          <a:latin typeface="Oracle Sans Semi Bold" panose="020B0503020204020204" pitchFamily="34" charset="0"/>
                          <a:cs typeface="Oracle Sans Semi Bold" panose="020B0503020204020204" pitchFamily="34" charset="0"/>
                        </a:rPr>
                        <a:t>HUMAN </a:t>
                      </a:r>
                    </a:p>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spc="300" dirty="0">
                          <a:solidFill>
                            <a:srgbClr val="F1EFED"/>
                          </a:solidFill>
                          <a:latin typeface="Oracle Sans Semi Bold" panose="020B0503020204020204" pitchFamily="34" charset="0"/>
                          <a:cs typeface="Oracle Sans Semi Bold" panose="020B0503020204020204" pitchFamily="34" charset="0"/>
                        </a:rPr>
                        <a:t>RESOURCES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53637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E694AE"/>
                          </a:solidFill>
                          <a:latin typeface="Oracle Sans" panose="020B0503020204020204" pitchFamily="34" charset="0"/>
                          <a:ea typeface="+mn-ea"/>
                          <a:cs typeface="Oracle Sans" panose="020B0503020204020204" pitchFamily="34" charset="0"/>
                        </a:rPr>
                        <a:t>Agentic Application</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3586469"/>
                  </a:ext>
                </a:extLst>
              </a:tr>
              <a:tr h="574680">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dirty="0">
                          <a:solidFill>
                            <a:schemeClr val="tx1"/>
                          </a:solidFill>
                          <a:latin typeface="Oracle Sans Light" panose="020B0403020204020204" pitchFamily="34" charset="0"/>
                          <a:cs typeface="Oracle Sans Light" panose="020B0403020204020204" pitchFamily="34" charset="0"/>
                        </a:rPr>
                        <a:t>Manager Concierge Workspace</a:t>
                      </a:r>
                    </a:p>
                    <a:p>
                      <a:pPr>
                        <a:spcAft>
                          <a:spcPts val="400"/>
                        </a:spcAft>
                      </a:pPr>
                      <a:r>
                        <a:rPr lang="en-US" sz="800" dirty="0">
                          <a:solidFill>
                            <a:schemeClr val="tx1"/>
                          </a:solidFill>
                          <a:latin typeface="Oracle Sans Light" panose="020B0403020204020204" pitchFamily="34" charset="0"/>
                          <a:cs typeface="Oracle Sans Light" panose="020B0403020204020204" pitchFamily="34" charset="0"/>
                        </a:rPr>
                        <a:t>My Help Workspace for Employees</a:t>
                      </a:r>
                    </a:p>
                    <a:p>
                      <a:pPr>
                        <a:spcAft>
                          <a:spcPts val="400"/>
                        </a:spcAft>
                      </a:pPr>
                      <a:r>
                        <a:rPr lang="en-US" sz="800" dirty="0">
                          <a:solidFill>
                            <a:schemeClr val="tx1"/>
                          </a:solidFill>
                          <a:latin typeface="Oracle Sans Light" panose="020B0403020204020204" pitchFamily="34" charset="0"/>
                          <a:cs typeface="Oracle Sans Light" panose="020B0403020204020204" pitchFamily="34" charset="0"/>
                        </a:rPr>
                        <a:t>Contract </a:t>
                      </a:r>
                      <a:r>
                        <a:rPr lang="en-US" sz="800">
                          <a:solidFill>
                            <a:schemeClr val="tx1"/>
                          </a:solidFill>
                          <a:latin typeface="Oracle Sans Light" panose="020B0403020204020204" pitchFamily="34" charset="0"/>
                          <a:cs typeface="Oracle Sans Light" panose="020B0403020204020204" pitchFamily="34" charset="0"/>
                        </a:rPr>
                        <a:t>Compliance Workspace</a:t>
                      </a:r>
                      <a:endParaRPr lang="en-US" sz="800" dirty="0">
                        <a:solidFill>
                          <a:schemeClr val="tx1"/>
                        </a:solidFill>
                        <a:latin typeface="Oracle Sans Light" panose="020B0403020204020204" pitchFamily="34" charset="0"/>
                        <a:cs typeface="Oracle Sans Light" panose="020B0403020204020204" pitchFamily="34"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11169"/>
                  </a:ext>
                </a:extLst>
              </a:tr>
              <a:tr h="297641">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chemeClr val="accent6">
                              <a:lumMod val="75000"/>
                            </a:schemeClr>
                          </a:solidFill>
                          <a:latin typeface="Oracle Sans" panose="020B0503020204020204" pitchFamily="34" charset="0"/>
                          <a:ea typeface="+mn-ea"/>
                          <a:cs typeface="Oracle Sans" panose="020B0503020204020204" pitchFamily="34" charset="0"/>
                        </a:rPr>
                        <a:t>Generative AI</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3631986"/>
                  </a:ext>
                </a:extLst>
              </a:tr>
              <a:tr h="3950456">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About Me </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Case Summarization and Resolution</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Compensation Plan Instructions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Communication Content Generation</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End of Call Summary Notes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Employment Process Notes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Employment process approval comments</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Document Type Descriptions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Help Desk Request Resolution</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Help Desk Request Summary</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Knowledge Article Suggestion</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Knowledge Article Summary</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Knowledge Search Answers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Knowledgebase Articles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Manager Survey Analytics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Market Composite Summary</a:t>
                      </a:r>
                    </a:p>
                    <a:p>
                      <a:pPr marL="0" algn="l" defTabSz="1828660" rtl="0" eaLnBrk="1" latinLnBrk="0" hangingPunct="1">
                        <a:lnSpc>
                          <a:spcPct val="100000"/>
                        </a:lnSpc>
                        <a:spcAft>
                          <a:spcPts val="4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Resolution Notes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Survey Questions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Workflow Journeys and Tasks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532309"/>
                  </a:ext>
                </a:extLst>
              </a:tr>
            </a:tbl>
          </a:graphicData>
        </a:graphic>
      </p:graphicFrame>
      <p:graphicFrame>
        <p:nvGraphicFramePr>
          <p:cNvPr id="10" name="Table 9">
            <a:extLst>
              <a:ext uri="{FF2B5EF4-FFF2-40B4-BE49-F238E27FC236}">
                <a16:creationId xmlns:a16="http://schemas.microsoft.com/office/drawing/2014/main" id="{0567E14B-EFB5-8A0D-D0FE-2CAB74B47DBE}"/>
              </a:ext>
            </a:extLst>
          </p:cNvPr>
          <p:cNvGraphicFramePr>
            <a:graphicFrameLocks/>
          </p:cNvGraphicFramePr>
          <p:nvPr/>
        </p:nvGraphicFramePr>
        <p:xfrm>
          <a:off x="6217701" y="838200"/>
          <a:ext cx="1828800" cy="4934766"/>
        </p:xfrm>
        <a:graphic>
          <a:graphicData uri="http://schemas.openxmlformats.org/drawingml/2006/table">
            <a:tbl>
              <a:tblPr firstRow="1" bandRow="1">
                <a:tableStyleId>{073A0DAA-6AF3-43AB-8588-CEC1D06C72B9}</a:tableStyleId>
              </a:tblPr>
              <a:tblGrid>
                <a:gridCol w="1828800">
                  <a:extLst>
                    <a:ext uri="{9D8B030D-6E8A-4147-A177-3AD203B41FA5}">
                      <a16:colId xmlns:a16="http://schemas.microsoft.com/office/drawing/2014/main" val="3698287329"/>
                    </a:ext>
                  </a:extLst>
                </a:gridCol>
              </a:tblGrid>
              <a:tr h="502855">
                <a:tc>
                  <a:txBody>
                    <a:bodyPr/>
                    <a:lstStyle/>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kern="1200" spc="300" dirty="0">
                          <a:solidFill>
                            <a:srgbClr val="F1EFED"/>
                          </a:solidFill>
                          <a:latin typeface="Oracle Sans Semi Bold" panose="020B0503020204020204" pitchFamily="34" charset="0"/>
                          <a:ea typeface="+mn-ea"/>
                          <a:cs typeface="Oracle Sans Semi Bold" panose="020B0503020204020204" pitchFamily="34" charset="0"/>
                        </a:rPr>
                        <a:t>CAREER DEVELOPMENT</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53637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E694AE"/>
                          </a:solidFill>
                          <a:latin typeface="Oracle Sans" panose="020B0503020204020204" pitchFamily="34" charset="0"/>
                          <a:ea typeface="+mn-ea"/>
                          <a:cs typeface="Oracle Sans" panose="020B0503020204020204" pitchFamily="34" charset="0"/>
                        </a:rPr>
                        <a:t>Agentic Application</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49473"/>
                  </a:ext>
                </a:extLst>
              </a:tr>
              <a:tr h="535787">
                <a:tc>
                  <a:txBody>
                    <a:bodyPr/>
                    <a:lstStyle/>
                    <a:p>
                      <a:pPr>
                        <a:spcAft>
                          <a:spcPts val="400"/>
                        </a:spcAft>
                      </a:pPr>
                      <a:r>
                        <a:rPr lang="en-US" sz="800" dirty="0">
                          <a:solidFill>
                            <a:schemeClr val="tx1"/>
                          </a:solidFill>
                          <a:latin typeface="Oracle Sans Light" panose="020B0403020204020204" pitchFamily="34" charset="0"/>
                          <a:cs typeface="Oracle Sans Light" panose="020B0403020204020204" pitchFamily="34" charset="0"/>
                        </a:rPr>
                        <a:t>Team Learning Workspace for Managers</a:t>
                      </a:r>
                    </a:p>
                    <a:p>
                      <a:pPr>
                        <a:spcAft>
                          <a:spcPts val="400"/>
                        </a:spcAft>
                      </a:pPr>
                      <a:r>
                        <a:rPr lang="en-US" sz="800" dirty="0">
                          <a:solidFill>
                            <a:schemeClr val="tx1"/>
                          </a:solidFill>
                          <a:latin typeface="Oracle Sans Light" panose="020B0403020204020204" pitchFamily="34" charset="0"/>
                          <a:cs typeface="Oracle Sans Light" panose="020B0403020204020204" pitchFamily="34" charset="0"/>
                        </a:rPr>
                        <a:t>Career Advancement Command Center</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7203248"/>
                  </a:ext>
                </a:extLst>
              </a:tr>
              <a:tr h="315031">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CF9458"/>
                          </a:solidFill>
                          <a:latin typeface="Oracle Sans" panose="020B0503020204020204" pitchFamily="34" charset="0"/>
                          <a:ea typeface="+mn-ea"/>
                          <a:cs typeface="Oracle Sans" panose="020B0503020204020204" pitchFamily="34" charset="0"/>
                        </a:rPr>
                        <a:t>Classic AI</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3631986"/>
                  </a:ext>
                </a:extLst>
              </a:tr>
              <a:tr h="789886">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Career Path Recommendations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Growth Opportunities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Skills Management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Skills Recommendations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532309"/>
                  </a:ext>
                </a:extLst>
              </a:tr>
              <a:tr h="1524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chemeClr val="accent6">
                              <a:lumMod val="75000"/>
                            </a:schemeClr>
                          </a:solidFill>
                          <a:latin typeface="Oracle Sans" panose="020B0503020204020204" pitchFamily="34" charset="0"/>
                          <a:ea typeface="+mn-ea"/>
                          <a:cs typeface="Oracle Sans" panose="020B0503020204020204" pitchFamily="34" charset="0"/>
                        </a:rPr>
                        <a:t>Generative AI</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8311364"/>
                  </a:ext>
                </a:extLst>
              </a:tr>
              <a:tr h="964695">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Job and Position Descriptions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Learning Descriptions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Role and Capability Guide Descriptions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Skill Descriptions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Skill Rating Assessments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9714634"/>
                  </a:ext>
                </a:extLst>
              </a:tr>
              <a:tr h="198237">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67B4D2"/>
                          </a:solidFill>
                          <a:latin typeface="Oracle Sans" panose="020B0503020204020204" pitchFamily="34" charset="0"/>
                          <a:ea typeface="+mn-ea"/>
                          <a:cs typeface="Oracle Sans" panose="020B0503020204020204" pitchFamily="34" charset="0"/>
                        </a:rPr>
                        <a:t>AI Agent</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8230619"/>
                  </a:ext>
                </a:extLst>
              </a:tr>
              <a:tr h="979043">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Career Planning Guide</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Job Discovery Advisor</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Job Fit Advisor</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Job Seeker Analyst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Learning and </a:t>
                      </a:r>
                      <a:br>
                        <a:rPr lang="en-US" sz="800" b="0" i="0" kern="1200" dirty="0">
                          <a:solidFill>
                            <a:srgbClr val="F1EFED"/>
                          </a:solidFill>
                          <a:latin typeface="Oracle Sans Light" panose="020B0403020204020204" pitchFamily="34" charset="0"/>
                          <a:ea typeface="+mn-ea"/>
                          <a:cs typeface="Oracle Sans Light" panose="020B0403020204020204" pitchFamily="34" charset="0"/>
                        </a:rPr>
                      </a:br>
                      <a:r>
                        <a:rPr lang="en-US" sz="800" b="0" i="0" kern="1200" dirty="0">
                          <a:solidFill>
                            <a:srgbClr val="F1EFED"/>
                          </a:solidFill>
                          <a:latin typeface="Oracle Sans Light" panose="020B0403020204020204" pitchFamily="34" charset="0"/>
                          <a:ea typeface="+mn-ea"/>
                          <a:cs typeface="Oracle Sans Light" panose="020B0403020204020204" pitchFamily="34" charset="0"/>
                        </a:rPr>
                        <a:t>Training Advisor</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Learning Tutor</a:t>
                      </a:r>
                    </a:p>
                  </a:txBody>
                  <a:tcPr marL="45714" marR="45714" marT="22857" marB="22857"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2517118"/>
                  </a:ext>
                </a:extLst>
              </a:tr>
            </a:tbl>
          </a:graphicData>
        </a:graphic>
      </p:graphicFrame>
      <p:graphicFrame>
        <p:nvGraphicFramePr>
          <p:cNvPr id="11" name="Table 10">
            <a:extLst>
              <a:ext uri="{FF2B5EF4-FFF2-40B4-BE49-F238E27FC236}">
                <a16:creationId xmlns:a16="http://schemas.microsoft.com/office/drawing/2014/main" id="{4282B4AD-C7DD-89A4-9772-3F7347564A85}"/>
              </a:ext>
            </a:extLst>
          </p:cNvPr>
          <p:cNvGraphicFramePr>
            <a:graphicFrameLocks/>
          </p:cNvGraphicFramePr>
          <p:nvPr/>
        </p:nvGraphicFramePr>
        <p:xfrm>
          <a:off x="8176343" y="838200"/>
          <a:ext cx="1828800" cy="5238689"/>
        </p:xfrm>
        <a:graphic>
          <a:graphicData uri="http://schemas.openxmlformats.org/drawingml/2006/table">
            <a:tbl>
              <a:tblPr firstRow="1" bandRow="1">
                <a:tableStyleId>{073A0DAA-6AF3-43AB-8588-CEC1D06C72B9}</a:tableStyleId>
              </a:tblPr>
              <a:tblGrid>
                <a:gridCol w="1828800">
                  <a:extLst>
                    <a:ext uri="{9D8B030D-6E8A-4147-A177-3AD203B41FA5}">
                      <a16:colId xmlns:a16="http://schemas.microsoft.com/office/drawing/2014/main" val="3698287329"/>
                    </a:ext>
                  </a:extLst>
                </a:gridCol>
              </a:tblGrid>
              <a:tr h="505638">
                <a:tc>
                  <a:txBody>
                    <a:bodyPr/>
                    <a:lstStyle/>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kern="1200" spc="300" dirty="0">
                          <a:solidFill>
                            <a:srgbClr val="F1EFED"/>
                          </a:solidFill>
                          <a:latin typeface="Oracle Sans Semi Bold" panose="020B0503020204020204" pitchFamily="34" charset="0"/>
                          <a:ea typeface="+mn-ea"/>
                          <a:cs typeface="Oracle Sans Semi Bold" panose="020B0503020204020204" pitchFamily="34" charset="0"/>
                        </a:rPr>
                        <a:t>PERFORMANCE MANAGEMENT</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53637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E694AE"/>
                          </a:solidFill>
                          <a:latin typeface="Oracle Sans" panose="020B0503020204020204" pitchFamily="34" charset="0"/>
                          <a:ea typeface="+mn-ea"/>
                          <a:cs typeface="Oracle Sans" panose="020B0503020204020204" pitchFamily="34" charset="0"/>
                        </a:rPr>
                        <a:t>Agentic Application</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1864311"/>
                  </a:ext>
                </a:extLst>
              </a:tr>
              <a:tr h="357962">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dirty="0">
                          <a:solidFill>
                            <a:schemeClr val="tx1"/>
                          </a:solidFill>
                          <a:latin typeface="Oracle Sans Light" panose="020B0403020204020204" pitchFamily="34" charset="0"/>
                          <a:cs typeface="Oracle Sans Light" panose="020B0403020204020204" pitchFamily="34" charset="0"/>
                        </a:rPr>
                        <a:t>Team Talent Calibration and Review Workspace</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3309130"/>
                  </a:ext>
                </a:extLst>
              </a:tr>
              <a:tr h="268051">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CF9458"/>
                          </a:solidFill>
                          <a:latin typeface="Oracle Sans" panose="020B0503020204020204" pitchFamily="34" charset="0"/>
                          <a:ea typeface="+mn-ea"/>
                          <a:cs typeface="Oracle Sans" panose="020B0503020204020204" pitchFamily="34" charset="0"/>
                        </a:rPr>
                        <a:t>Classic AI</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1497189"/>
                  </a:ext>
                </a:extLst>
              </a:tr>
              <a:tr h="238122">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Suggested Successor</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566460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chemeClr val="accent6">
                              <a:lumMod val="75000"/>
                            </a:schemeClr>
                          </a:solidFill>
                          <a:latin typeface="Oracle Sans" panose="020B0503020204020204" pitchFamily="34" charset="0"/>
                          <a:ea typeface="+mn-ea"/>
                          <a:cs typeface="Oracle Sans" panose="020B0503020204020204" pitchFamily="34" charset="0"/>
                        </a:rPr>
                        <a:t>Generative AI</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3631986"/>
                  </a:ext>
                </a:extLst>
              </a:tr>
              <a:tr h="1828562">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Check-In Conversation Summary</a:t>
                      </a:r>
                      <a:r>
                        <a:rPr lang="en-US" sz="800" b="0" i="0" dirty="0">
                          <a:solidFill>
                            <a:schemeClr val="tx1"/>
                          </a:solidFill>
                          <a:effectLst/>
                          <a:latin typeface="Oracle Sans Light" panose="020B0403020204020204" pitchFamily="34" charset="0"/>
                          <a:cs typeface="Oracle Sans Light" panose="020B0403020204020204" pitchFamily="34" charset="0"/>
                        </a:rPr>
                        <a:t> </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Check-in Discussion Topics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Development Tips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Succession Planning Summary Employee </a:t>
                      </a:r>
                      <a:r>
                        <a:rPr lang="en-US" sz="800" b="0" i="0" kern="1200" dirty="0">
                          <a:solidFill>
                            <a:schemeClr val="dk1"/>
                          </a:solidFill>
                          <a:effectLst/>
                          <a:latin typeface="Oracle Sans Light" panose="020B0403020204020204" pitchFamily="34" charset="0"/>
                          <a:ea typeface="+mn-ea"/>
                          <a:cs typeface="Oracle Sans Light" panose="020B0403020204020204" pitchFamily="34" charset="0"/>
                        </a:rPr>
                        <a:t>feedback summary</a:t>
                      </a:r>
                      <a:r>
                        <a:rPr lang="en-US" sz="800" b="0" i="0" dirty="0">
                          <a:effectLst/>
                          <a:latin typeface="Oracle Sans Light" panose="020B0403020204020204" pitchFamily="34" charset="0"/>
                          <a:cs typeface="Oracle Sans Light" panose="020B0403020204020204" pitchFamily="34" charset="0"/>
                        </a:rPr>
                        <a:t> </a:t>
                      </a:r>
                      <a:endParaRPr lang="en-US" sz="800" b="0" i="0" kern="1200" dirty="0">
                        <a:solidFill>
                          <a:srgbClr val="F1EFED"/>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Feedback Comments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Goal Creation</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Team Goal Creation</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Team Goal Summaries</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Performance </a:t>
                      </a:r>
                      <a:br>
                        <a:rPr lang="en-US" sz="800" b="0" i="0" kern="1200" dirty="0">
                          <a:solidFill>
                            <a:srgbClr val="F1EFED"/>
                          </a:solidFill>
                          <a:latin typeface="Oracle Sans Light" panose="020B0403020204020204" pitchFamily="34" charset="0"/>
                          <a:ea typeface="+mn-ea"/>
                          <a:cs typeface="Oracle Sans Light" panose="020B0403020204020204" pitchFamily="34" charset="0"/>
                        </a:rPr>
                      </a:br>
                      <a:r>
                        <a:rPr lang="en-US" sz="800" b="0" i="0" kern="1200" dirty="0">
                          <a:solidFill>
                            <a:srgbClr val="F1EFED"/>
                          </a:solidFill>
                          <a:latin typeface="Oracle Sans Light" panose="020B0403020204020204" pitchFamily="34" charset="0"/>
                          <a:ea typeface="+mn-ea"/>
                          <a:cs typeface="Oracle Sans Light" panose="020B0403020204020204" pitchFamily="34" charset="0"/>
                        </a:rPr>
                        <a:t>Review Summary</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Recognition Comments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532309"/>
                  </a:ext>
                </a:extLst>
              </a:tr>
              <a:tr h="292608">
                <a:tc>
                  <a:txBody>
                    <a:bodyPr/>
                    <a:lstStyle/>
                    <a:p>
                      <a:pPr marL="0" marR="0" lvl="0" indent="0" algn="l" defTabSz="1828660" rtl="0" eaLnBrk="1" fontAlgn="auto" latinLnBrk="0" hangingPunct="1">
                        <a:lnSpc>
                          <a:spcPct val="100000"/>
                        </a:lnSpc>
                        <a:spcBef>
                          <a:spcPts val="0"/>
                        </a:spcBef>
                        <a:spcAft>
                          <a:spcPts val="900"/>
                        </a:spcAft>
                        <a:buClr>
                          <a:schemeClr val="accent2"/>
                        </a:buClr>
                        <a:buSzTx/>
                        <a:buFontTx/>
                        <a:buNone/>
                        <a:tabLst/>
                        <a:defRPr/>
                      </a:pPr>
                      <a:r>
                        <a:rPr lang="en-US" sz="1000" b="1" i="0" kern="1200" dirty="0">
                          <a:solidFill>
                            <a:srgbClr val="67B4D2"/>
                          </a:solidFill>
                          <a:latin typeface="Oracle Sans" panose="020B0503020204020204" pitchFamily="34" charset="0"/>
                          <a:ea typeface="+mn-ea"/>
                          <a:cs typeface="Oracle Sans" panose="020B0503020204020204" pitchFamily="34" charset="0"/>
                        </a:rPr>
                        <a:t>AI Agent</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6653826"/>
                  </a:ext>
                </a:extLst>
              </a:tr>
              <a:tr h="769520">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Performance and </a:t>
                      </a:r>
                      <a:br>
                        <a:rPr lang="en-US" sz="800" b="0" i="0" kern="1200" dirty="0">
                          <a:solidFill>
                            <a:srgbClr val="F1EFED"/>
                          </a:solidFill>
                          <a:latin typeface="Oracle Sans Light" panose="020B0403020204020204" pitchFamily="34" charset="0"/>
                          <a:ea typeface="+mn-ea"/>
                          <a:cs typeface="Oracle Sans Light" panose="020B0403020204020204" pitchFamily="34" charset="0"/>
                        </a:rPr>
                      </a:br>
                      <a:r>
                        <a:rPr lang="en-US" sz="800" b="0" i="0" kern="1200" dirty="0">
                          <a:solidFill>
                            <a:srgbClr val="F1EFED"/>
                          </a:solidFill>
                          <a:latin typeface="Oracle Sans Light" panose="020B0403020204020204" pitchFamily="34" charset="0"/>
                          <a:ea typeface="+mn-ea"/>
                          <a:cs typeface="Oracle Sans Light" panose="020B0403020204020204" pitchFamily="34" charset="0"/>
                        </a:rPr>
                        <a:t>Goals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Succession Planning Advisor</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Talent Advisor</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Talent Review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Team Goals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Team Sync Advisor</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3211275"/>
                  </a:ext>
                </a:extLst>
              </a:tr>
            </a:tbl>
          </a:graphicData>
        </a:graphic>
      </p:graphicFrame>
      <p:graphicFrame>
        <p:nvGraphicFramePr>
          <p:cNvPr id="16" name="Table 15">
            <a:extLst>
              <a:ext uri="{FF2B5EF4-FFF2-40B4-BE49-F238E27FC236}">
                <a16:creationId xmlns:a16="http://schemas.microsoft.com/office/drawing/2014/main" id="{2C61A80C-2614-5DC6-B3E8-1E5E62F0709E}"/>
              </a:ext>
            </a:extLst>
          </p:cNvPr>
          <p:cNvGraphicFramePr>
            <a:graphicFrameLocks/>
          </p:cNvGraphicFramePr>
          <p:nvPr/>
        </p:nvGraphicFramePr>
        <p:xfrm>
          <a:off x="10134983" y="838200"/>
          <a:ext cx="1828800" cy="3472724"/>
        </p:xfrm>
        <a:graphic>
          <a:graphicData uri="http://schemas.openxmlformats.org/drawingml/2006/table">
            <a:tbl>
              <a:tblPr firstRow="1" bandRow="1">
                <a:tableStyleId>{073A0DAA-6AF3-43AB-8588-CEC1D06C72B9}</a:tableStyleId>
              </a:tblPr>
              <a:tblGrid>
                <a:gridCol w="1828800">
                  <a:extLst>
                    <a:ext uri="{9D8B030D-6E8A-4147-A177-3AD203B41FA5}">
                      <a16:colId xmlns:a16="http://schemas.microsoft.com/office/drawing/2014/main" val="3698287329"/>
                    </a:ext>
                  </a:extLst>
                </a:gridCol>
              </a:tblGrid>
              <a:tr h="505252">
                <a:tc>
                  <a:txBody>
                    <a:bodyPr/>
                    <a:lstStyle/>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kern="1200" spc="300" dirty="0">
                          <a:solidFill>
                            <a:srgbClr val="F1EFED"/>
                          </a:solidFill>
                          <a:latin typeface="Oracle Sans Semi Bold" panose="020B0503020204020204" pitchFamily="34" charset="0"/>
                          <a:ea typeface="+mn-ea"/>
                          <a:cs typeface="Oracle Sans Semi Bold" panose="020B0503020204020204" pitchFamily="34" charset="0"/>
                        </a:rPr>
                        <a:t>WORKFORCE MANAGEMENT &amp; Payroll</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53637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E694AE"/>
                          </a:solidFill>
                          <a:latin typeface="Oracle Sans" panose="020B0503020204020204" pitchFamily="34" charset="0"/>
                          <a:ea typeface="+mn-ea"/>
                          <a:cs typeface="Oracle Sans" panose="020B0503020204020204" pitchFamily="34" charset="0"/>
                        </a:rPr>
                        <a:t>Agentic Application</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4998684"/>
                  </a:ext>
                </a:extLst>
              </a:tr>
              <a:tr h="292644">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800" dirty="0">
                          <a:solidFill>
                            <a:schemeClr val="tx1"/>
                          </a:solidFill>
                          <a:latin typeface="Oracle Sans Light" panose="020B0403020204020204" pitchFamily="34" charset="0"/>
                          <a:cs typeface="Oracle Sans Light" panose="020B0403020204020204" pitchFamily="34" charset="0"/>
                        </a:rPr>
                        <a:t>Workforce Operations Command Center</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9752349"/>
                  </a:ext>
                </a:extLst>
              </a:tr>
              <a:tr h="320052">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67B4D2"/>
                          </a:solidFill>
                          <a:latin typeface="Oracle Sans" panose="020B0503020204020204" pitchFamily="34" charset="0"/>
                          <a:ea typeface="+mn-ea"/>
                          <a:cs typeface="Oracle Sans" panose="020B0503020204020204" pitchFamily="34" charset="0"/>
                        </a:rPr>
                        <a:t>AI Agent</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8311364"/>
                  </a:ext>
                </a:extLst>
              </a:tr>
              <a:tr h="1702848">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Collective Agreements Analyst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Employee Contracts Analyst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Leave and Absence Analyst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Leave and Absences Policy Advisor</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Court Order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Pay Policy Advisor</a:t>
                      </a:r>
                      <a:endParaRPr lang="en-US" sz="800" b="0" i="0" kern="1200" dirty="0">
                        <a:solidFill>
                          <a:srgbClr val="F1EFED"/>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Payroll Run Analyst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Payslip Analyst</a:t>
                      </a:r>
                      <a:endParaRPr lang="en-US" sz="800" b="0" i="0" kern="1200" dirty="0">
                        <a:solidFill>
                          <a:srgbClr val="F1EFED"/>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Shift Scheduling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Time Entry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Timecard Assistant</a:t>
                      </a:r>
                    </a:p>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900" b="0" i="0" kern="1200" dirty="0">
                          <a:solidFill>
                            <a:schemeClr val="dk1"/>
                          </a:solidFill>
                          <a:effectLst/>
                          <a:latin typeface="Oracle Sans Light" panose="020B0403020204020204" pitchFamily="34" charset="0"/>
                          <a:ea typeface="+mn-ea"/>
                          <a:cs typeface="Oracle Sans Light" panose="020B0403020204020204" pitchFamily="34" charset="0"/>
                        </a:rPr>
                        <a:t>Working Hours Change Assistant</a:t>
                      </a:r>
                      <a:r>
                        <a:rPr lang="en-US" sz="900" b="0" i="0" dirty="0">
                          <a:effectLst/>
                          <a:latin typeface="Oracle Sans Light" panose="020B0403020204020204" pitchFamily="34" charset="0"/>
                          <a:cs typeface="Oracle Sans Light" panose="020B0403020204020204" pitchFamily="34" charset="0"/>
                        </a:rPr>
                        <a:t> </a:t>
                      </a:r>
                      <a:endParaRPr lang="en-US" sz="900" b="0" i="0" kern="1200" dirty="0">
                        <a:solidFill>
                          <a:srgbClr val="F1EFED"/>
                        </a:solidFill>
                        <a:latin typeface="Oracle Sans Light" panose="020B0403020204020204" pitchFamily="34" charset="0"/>
                        <a:ea typeface="+mn-ea"/>
                        <a:cs typeface="Oracle Sans Light" panose="020B0403020204020204" pitchFamily="34"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9714634"/>
                  </a:ext>
                </a:extLst>
              </a:tr>
            </a:tbl>
          </a:graphicData>
        </a:graphic>
      </p:graphicFrame>
      <p:graphicFrame>
        <p:nvGraphicFramePr>
          <p:cNvPr id="17" name="Table 16">
            <a:extLst>
              <a:ext uri="{FF2B5EF4-FFF2-40B4-BE49-F238E27FC236}">
                <a16:creationId xmlns:a16="http://schemas.microsoft.com/office/drawing/2014/main" id="{61158548-D0DB-F9FB-A5EA-1A8629E759E2}"/>
              </a:ext>
            </a:extLst>
          </p:cNvPr>
          <p:cNvGraphicFramePr>
            <a:graphicFrameLocks/>
          </p:cNvGraphicFramePr>
          <p:nvPr/>
        </p:nvGraphicFramePr>
        <p:xfrm>
          <a:off x="2186859" y="838200"/>
          <a:ext cx="1942358" cy="5541819"/>
        </p:xfrm>
        <a:graphic>
          <a:graphicData uri="http://schemas.openxmlformats.org/drawingml/2006/table">
            <a:tbl>
              <a:tblPr firstRow="1" bandRow="1">
                <a:tableStyleId>{073A0DAA-6AF3-43AB-8588-CEC1D06C72B9}</a:tableStyleId>
              </a:tblPr>
              <a:tblGrid>
                <a:gridCol w="1942358">
                  <a:extLst>
                    <a:ext uri="{9D8B030D-6E8A-4147-A177-3AD203B41FA5}">
                      <a16:colId xmlns:a16="http://schemas.microsoft.com/office/drawing/2014/main" val="3698287329"/>
                    </a:ext>
                  </a:extLst>
                </a:gridCol>
              </a:tblGrid>
              <a:tr h="507545">
                <a:tc>
                  <a:txBody>
                    <a:bodyPr/>
                    <a:lstStyle/>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spc="300" dirty="0">
                          <a:solidFill>
                            <a:srgbClr val="F1EFED"/>
                          </a:solidFill>
                          <a:latin typeface="Oracle Sans Semi Bold" panose="020B0503020204020204" pitchFamily="34" charset="0"/>
                          <a:cs typeface="Oracle Sans Semi Bold" panose="020B0503020204020204" pitchFamily="34" charset="0"/>
                        </a:rPr>
                        <a:t>HUMAN </a:t>
                      </a:r>
                    </a:p>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spc="300" dirty="0">
                          <a:solidFill>
                            <a:srgbClr val="F1EFED"/>
                          </a:solidFill>
                          <a:latin typeface="Oracle Sans Semi Bold" panose="020B0503020204020204" pitchFamily="34" charset="0"/>
                          <a:cs typeface="Oracle Sans Semi Bold" panose="020B0503020204020204" pitchFamily="34" charset="0"/>
                        </a:rPr>
                        <a:t>RESOURCES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53637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67B4D2"/>
                          </a:solidFill>
                          <a:latin typeface="Oracle Sans" panose="020B0503020204020204" pitchFamily="34" charset="0"/>
                          <a:ea typeface="+mn-ea"/>
                          <a:cs typeface="Oracle Sans" panose="020B0503020204020204" pitchFamily="34" charset="0"/>
                        </a:rPr>
                        <a:t>AI Agent</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8311364"/>
                  </a:ext>
                </a:extLst>
              </a:tr>
              <a:tr h="3836170">
                <a:tc>
                  <a:txBody>
                    <a:bodyPr/>
                    <a:lstStyle/>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Benefits Certification Assistant</a:t>
                      </a: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Benefits Plan Advisor</a:t>
                      </a: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Benefits Policy Advisor</a:t>
                      </a:r>
                    </a:p>
                    <a:p>
                      <a:pPr marL="0" algn="l" defTabSz="1828660" rtl="0" eaLnBrk="1" latinLnBrk="0" hangingPunct="1">
                        <a:lnSpc>
                          <a:spcPct val="100000"/>
                        </a:lnSpc>
                        <a:spcAft>
                          <a:spcPts val="200"/>
                        </a:spcAft>
                        <a:buClr>
                          <a:schemeClr val="accent2"/>
                        </a:buCl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Case Analyzer</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Compensation Advisor</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Compensation </a:t>
                      </a:r>
                      <a:br>
                        <a:rPr lang="en-US" sz="800" b="0" i="0" kern="1200" dirty="0">
                          <a:solidFill>
                            <a:schemeClr val="tx1"/>
                          </a:solidFill>
                          <a:latin typeface="Oracle Sans Light" panose="020B0403020204020204" pitchFamily="34" charset="0"/>
                          <a:ea typeface="+mn-ea"/>
                          <a:cs typeface="Oracle Sans Light" panose="020B0403020204020204" pitchFamily="34" charset="0"/>
                        </a:rPr>
                      </a:br>
                      <a:r>
                        <a:rPr lang="en-US" sz="800" b="0" i="0" kern="1200" dirty="0">
                          <a:solidFill>
                            <a:schemeClr val="tx1"/>
                          </a:solidFill>
                          <a:latin typeface="Oracle Sans Light" panose="020B0403020204020204" pitchFamily="34" charset="0"/>
                          <a:ea typeface="+mn-ea"/>
                          <a:cs typeface="Oracle Sans Light" panose="020B0403020204020204" pitchFamily="34" charset="0"/>
                        </a:rPr>
                        <a:t>Guidelines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Compensation Statement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Document Records Management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Employee Concierge</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Employee Help Desk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Employment Lifecycle Policy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Employment Information Advisor</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Job Creation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Journeys Support Analyst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Manager Concierge</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Manager Salary Change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Marital Status Update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Onboarding Assistant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Org Chart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Perks and Awards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Personal Contribution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Personal Information Advisor</a:t>
                      </a: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Positions Assistant</a:t>
                      </a: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Promotion Advisor</a:t>
                      </a:r>
                    </a:p>
                    <a:p>
                      <a:pPr marL="0" algn="l" defTabSz="1828660" rtl="0" eaLnBrk="1" latinLnBrk="0" hangingPunct="1">
                        <a:lnSpc>
                          <a:spcPct val="100000"/>
                        </a:lnSpc>
                        <a:spcAft>
                          <a:spcPts val="200"/>
                        </a:spcAft>
                        <a:buClr>
                          <a:schemeClr val="accent2"/>
                        </a:buCl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Representative Responsibility Analyst</a:t>
                      </a:r>
                      <a:r>
                        <a:rPr lang="en-US" sz="800" b="0" i="0" dirty="0">
                          <a:solidFill>
                            <a:schemeClr val="tx1"/>
                          </a:solidFill>
                          <a:effectLst/>
                          <a:latin typeface="Oracle Sans Light" panose="020B0403020204020204" pitchFamily="34" charset="0"/>
                          <a:cs typeface="Oracle Sans Light" panose="020B0403020204020204" pitchFamily="34" charset="0"/>
                        </a:rPr>
                        <a:t> </a:t>
                      </a:r>
                      <a:r>
                        <a:rPr lang="en-US" sz="800" b="0" i="0" kern="1200" dirty="0">
                          <a:solidFill>
                            <a:schemeClr val="tx1"/>
                          </a:solidFill>
                          <a:latin typeface="Oracle Sans Light" panose="020B0403020204020204" pitchFamily="34" charset="0"/>
                          <a:ea typeface="+mn-ea"/>
                          <a:cs typeface="Oracle Sans Light" panose="020B0403020204020204" pitchFamily="34" charset="0"/>
                        </a:rPr>
                        <a:t> </a:t>
                      </a: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Resignation Advisor</a:t>
                      </a:r>
                    </a:p>
                    <a:p>
                      <a:pPr marL="0" algn="l" defTabSz="1828660" rtl="0" eaLnBrk="1" latinLnBrk="0" hangingPunct="1">
                        <a:lnSpc>
                          <a:spcPct val="100000"/>
                        </a:lnSpc>
                        <a:spcAft>
                          <a:spcPts val="200"/>
                        </a:spcAft>
                        <a:buClr>
                          <a:schemeClr val="accent2"/>
                        </a:buClr>
                      </a:pPr>
                      <a:r>
                        <a:rPr lang="en-US" sz="800" b="0" i="0" kern="1200" dirty="0">
                          <a:solidFill>
                            <a:schemeClr val="tx1"/>
                          </a:solidFill>
                          <a:latin typeface="Oracle Sans Light" panose="020B0403020204020204" pitchFamily="34" charset="0"/>
                          <a:ea typeface="+mn-ea"/>
                          <a:cs typeface="Oracle Sans Light" panose="020B0403020204020204" pitchFamily="34" charset="0"/>
                        </a:rPr>
                        <a:t>Retirement and </a:t>
                      </a:r>
                      <a:br>
                        <a:rPr lang="en-US" sz="800" b="0" i="0" kern="1200" dirty="0">
                          <a:solidFill>
                            <a:schemeClr val="tx1"/>
                          </a:solidFill>
                          <a:latin typeface="Oracle Sans Light" panose="020B0403020204020204" pitchFamily="34" charset="0"/>
                          <a:ea typeface="+mn-ea"/>
                          <a:cs typeface="Oracle Sans Light" panose="020B0403020204020204" pitchFamily="34" charset="0"/>
                        </a:rPr>
                      </a:br>
                      <a:r>
                        <a:rPr lang="en-US" sz="800" b="0" i="0" kern="1200" dirty="0">
                          <a:solidFill>
                            <a:schemeClr val="tx1"/>
                          </a:solidFill>
                          <a:latin typeface="Oracle Sans Light" panose="020B0403020204020204" pitchFamily="34" charset="0"/>
                          <a:ea typeface="+mn-ea"/>
                          <a:cs typeface="Oracle Sans Light" panose="020B0403020204020204" pitchFamily="34" charset="0"/>
                        </a:rPr>
                        <a:t>Pensions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Tax Withholding Guide</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Transaction Administration Assistant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Workforce Structures Insight Analyst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9714634"/>
                  </a:ext>
                </a:extLst>
              </a:tr>
            </a:tbl>
          </a:graphicData>
        </a:graphic>
      </p:graphicFrame>
      <p:sp>
        <p:nvSpPr>
          <p:cNvPr id="18" name="Slide Number Placeholder 3">
            <a:extLst>
              <a:ext uri="{FF2B5EF4-FFF2-40B4-BE49-F238E27FC236}">
                <a16:creationId xmlns:a16="http://schemas.microsoft.com/office/drawing/2014/main" id="{66246C1B-4B12-5596-0E1C-11DE7442F8F8}"/>
              </a:ext>
            </a:extLst>
          </p:cNvPr>
          <p:cNvSpPr txBox="1">
            <a:spLocks/>
          </p:cNvSpPr>
          <p:nvPr/>
        </p:nvSpPr>
        <p:spPr>
          <a:xfrm>
            <a:off x="762000" y="6568440"/>
            <a:ext cx="365760" cy="36576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800" b="0" i="0" u="none" strike="noStrike" kern="1200" cap="none" spc="0" normalizeH="0" baseline="0" noProof="0" smtClean="0">
                <a:ln>
                  <a:noFill/>
                </a:ln>
                <a:solidFill>
                  <a:srgbClr val="AEA8A2"/>
                </a:solidFill>
                <a:effectLst/>
                <a:uLnTx/>
                <a:uFillTx/>
                <a:latin typeface="Oracle Sans Tab"/>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dirty="0">
              <a:ln>
                <a:noFill/>
              </a:ln>
              <a:solidFill>
                <a:srgbClr val="AEA8A2"/>
              </a:solidFill>
              <a:effectLst/>
              <a:uLnTx/>
              <a:uFillTx/>
              <a:latin typeface="Oracle Sans Tab"/>
              <a:ea typeface="+mn-ea"/>
              <a:cs typeface="+mn-cs"/>
            </a:endParaRPr>
          </a:p>
        </p:txBody>
      </p:sp>
      <p:graphicFrame>
        <p:nvGraphicFramePr>
          <p:cNvPr id="20" name="Table 19">
            <a:extLst>
              <a:ext uri="{FF2B5EF4-FFF2-40B4-BE49-F238E27FC236}">
                <a16:creationId xmlns:a16="http://schemas.microsoft.com/office/drawing/2014/main" id="{B01B4B88-E870-F992-A6BD-584019F20AD7}"/>
              </a:ext>
            </a:extLst>
          </p:cNvPr>
          <p:cNvGraphicFramePr>
            <a:graphicFrameLocks/>
          </p:cNvGraphicFramePr>
          <p:nvPr/>
        </p:nvGraphicFramePr>
        <p:xfrm>
          <a:off x="4259059" y="838200"/>
          <a:ext cx="1828800" cy="5505099"/>
        </p:xfrm>
        <a:graphic>
          <a:graphicData uri="http://schemas.openxmlformats.org/drawingml/2006/table">
            <a:tbl>
              <a:tblPr firstRow="1" bandRow="1">
                <a:tableStyleId>{073A0DAA-6AF3-43AB-8588-CEC1D06C72B9}</a:tableStyleId>
              </a:tblPr>
              <a:tblGrid>
                <a:gridCol w="1828800">
                  <a:extLst>
                    <a:ext uri="{9D8B030D-6E8A-4147-A177-3AD203B41FA5}">
                      <a16:colId xmlns:a16="http://schemas.microsoft.com/office/drawing/2014/main" val="3698287329"/>
                    </a:ext>
                  </a:extLst>
                </a:gridCol>
              </a:tblGrid>
              <a:tr h="507944">
                <a:tc>
                  <a:txBody>
                    <a:bodyPr/>
                    <a:lstStyle/>
                    <a:p>
                      <a:pPr marL="0" marR="0" lvl="0" indent="0" algn="l" defTabSz="914400" rtl="0" eaLnBrk="1" fontAlgn="auto" latinLnBrk="0" hangingPunct="1">
                        <a:lnSpc>
                          <a:spcPct val="100000"/>
                        </a:lnSpc>
                        <a:spcBef>
                          <a:spcPts val="0"/>
                        </a:spcBef>
                        <a:spcAft>
                          <a:spcPts val="0"/>
                        </a:spcAft>
                        <a:buClr>
                          <a:schemeClr val="accent2"/>
                        </a:buClr>
                        <a:buSzTx/>
                        <a:buFontTx/>
                        <a:buNone/>
                        <a:tabLst/>
                        <a:defRPr/>
                      </a:pPr>
                      <a:r>
                        <a:rPr lang="en-US" sz="1100" b="1" i="0" kern="1200" spc="300" dirty="0">
                          <a:solidFill>
                            <a:srgbClr val="F1EFED"/>
                          </a:solidFill>
                          <a:latin typeface="Oracle Sans Semi Bold" panose="020B0503020204020204" pitchFamily="34" charset="0"/>
                          <a:ea typeface="+mn-ea"/>
                          <a:cs typeface="Oracle Sans Semi Bold" panose="020B0503020204020204" pitchFamily="34" charset="0"/>
                        </a:rPr>
                        <a:t>RECRUITING</a:t>
                      </a:r>
                    </a:p>
                  </a:txBody>
                  <a:tcPr marL="45714" marR="45714" marT="22857" marB="22857"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0536371"/>
                  </a:ext>
                </a:extLst>
              </a:tr>
              <a:tr h="228600">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1000" b="1" i="0" kern="1200" dirty="0">
                          <a:solidFill>
                            <a:srgbClr val="E694AE"/>
                          </a:solidFill>
                          <a:latin typeface="Oracle Sans" panose="020B0503020204020204" pitchFamily="34" charset="0"/>
                          <a:ea typeface="+mn-ea"/>
                          <a:cs typeface="Oracle Sans" panose="020B0503020204020204" pitchFamily="34" charset="0"/>
                        </a:rPr>
                        <a:t>Agentic Application</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1497189"/>
                  </a:ext>
                </a:extLst>
              </a:tr>
              <a:tr h="278549">
                <a:tc>
                  <a:txBody>
                    <a:bodyPr/>
                    <a:lstStyle/>
                    <a:p>
                      <a:pPr marL="0" marR="0" lvl="0" indent="0" algn="l" defTabSz="1828660" rtl="0" eaLnBrk="1" fontAlgn="auto" latinLnBrk="0" hangingPunct="1">
                        <a:lnSpc>
                          <a:spcPct val="100000"/>
                        </a:lnSpc>
                        <a:spcBef>
                          <a:spcPts val="0"/>
                        </a:spcBef>
                        <a:spcAft>
                          <a:spcPts val="600"/>
                        </a:spcAft>
                        <a:buClr>
                          <a:schemeClr val="accent2"/>
                        </a:buClr>
                        <a:buSzTx/>
                        <a:buFontTx/>
                        <a:buNone/>
                        <a:tabLst/>
                        <a:defRPr/>
                      </a:pPr>
                      <a:r>
                        <a:rPr lang="en-US" sz="800" dirty="0">
                          <a:solidFill>
                            <a:schemeClr val="tx1"/>
                          </a:solidFill>
                          <a:latin typeface="Oracle Sans Light" panose="020B0403020204020204" pitchFamily="34" charset="0"/>
                          <a:cs typeface="Oracle Sans Light" panose="020B0403020204020204" pitchFamily="34" charset="0"/>
                        </a:rPr>
                        <a:t>Hiring Workspace for Store Managers</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1210960"/>
                  </a:ext>
                </a:extLst>
              </a:tr>
              <a:tr h="182880">
                <a:tc>
                  <a:txBody>
                    <a:bodyPr/>
                    <a:lstStyle/>
                    <a:p>
                      <a:pPr marL="0" marR="0" lvl="0" indent="0" algn="l" defTabSz="1828660" rtl="0" eaLnBrk="1" fontAlgn="auto" latinLnBrk="0" hangingPunct="1">
                        <a:lnSpc>
                          <a:spcPct val="100000"/>
                        </a:lnSpc>
                        <a:spcBef>
                          <a:spcPts val="0"/>
                        </a:spcBef>
                        <a:spcAft>
                          <a:spcPts val="400"/>
                        </a:spcAft>
                        <a:buClr>
                          <a:schemeClr val="accent2"/>
                        </a:buClr>
                        <a:buSzTx/>
                        <a:buFontTx/>
                        <a:buNone/>
                        <a:tabLst/>
                        <a:defRPr/>
                      </a:pPr>
                      <a:r>
                        <a:rPr lang="en-US" sz="1000" b="1" i="0" kern="1200" dirty="0">
                          <a:solidFill>
                            <a:srgbClr val="CF9458"/>
                          </a:solidFill>
                          <a:latin typeface="Oracle Sans" panose="020B0503020204020204" pitchFamily="34" charset="0"/>
                          <a:ea typeface="+mn-ea"/>
                          <a:cs typeface="Oracle Sans" panose="020B0503020204020204" pitchFamily="34" charset="0"/>
                        </a:rPr>
                        <a:t>Classic AI</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6723178"/>
                  </a:ext>
                </a:extLst>
              </a:tr>
              <a:tr h="835152">
                <a:tc>
                  <a:txBody>
                    <a:bodyPr/>
                    <a:lstStyle/>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Similar Candidates</a:t>
                      </a:r>
                    </a:p>
                    <a:p>
                      <a:pPr marL="0" algn="l" defTabSz="1828660" rtl="0" eaLnBrk="1" latinLnBrk="0" hangingPunct="1">
                        <a:lnSpc>
                          <a:spcPct val="100000"/>
                        </a:lnSpc>
                        <a:spcAft>
                          <a:spcPts val="200"/>
                        </a:spcAft>
                        <a:buClr>
                          <a:schemeClr val="accent2"/>
                        </a:buCl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Similar Jobs</a:t>
                      </a:r>
                    </a:p>
                    <a:p>
                      <a:pPr marL="0" algn="l" defTabSz="1828660" rtl="0" eaLnBrk="1" latinLnBrk="0" hangingPunct="1">
                        <a:lnSpc>
                          <a:spcPct val="100000"/>
                        </a:lnSpc>
                        <a:spcAft>
                          <a:spcPts val="200"/>
                        </a:spcAft>
                        <a:buClr>
                          <a:schemeClr val="accent2"/>
                        </a:buCl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Suggested Candidates</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Recommended Jobs</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Time to Hire</a:t>
                      </a: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6814633"/>
                  </a:ext>
                </a:extLst>
              </a:tr>
              <a:tr h="236020">
                <a:tc>
                  <a:txBody>
                    <a:bodyPr/>
                    <a:lstStyle/>
                    <a:p>
                      <a:pPr marL="0" marR="0" lvl="0" indent="0" algn="l" defTabSz="1828660" rtl="0" eaLnBrk="1" fontAlgn="auto" latinLnBrk="0" hangingPunct="1">
                        <a:lnSpc>
                          <a:spcPct val="100000"/>
                        </a:lnSpc>
                        <a:spcBef>
                          <a:spcPts val="0"/>
                        </a:spcBef>
                        <a:spcAft>
                          <a:spcPts val="600"/>
                        </a:spcAft>
                        <a:buClr>
                          <a:srgbClr val="4E7D7B"/>
                        </a:buClr>
                        <a:buSzTx/>
                        <a:buFontTx/>
                        <a:buNone/>
                        <a:tabLst/>
                        <a:defRPr/>
                      </a:pPr>
                      <a:r>
                        <a:rPr kumimoji="0" lang="en-US" sz="1000" b="1" i="0" u="none" strike="noStrike" kern="1200" cap="none" spc="0" normalizeH="0" baseline="0" noProof="0" dirty="0">
                          <a:ln>
                            <a:noFill/>
                          </a:ln>
                          <a:solidFill>
                            <a:schemeClr val="accent6">
                              <a:lumMod val="75000"/>
                            </a:schemeClr>
                          </a:solidFill>
                          <a:effectLst/>
                          <a:uLnTx/>
                          <a:uFillTx/>
                          <a:latin typeface="Oracle Sans" panose="020B0503020204020204" pitchFamily="34" charset="0"/>
                          <a:ea typeface="+mn-ea"/>
                          <a:cs typeface="Oracle Sans" panose="020B0503020204020204" pitchFamily="34" charset="0"/>
                        </a:rPr>
                        <a:t>Generative AI</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9358507"/>
                  </a:ext>
                </a:extLst>
              </a:tr>
              <a:tr h="1905000">
                <a:tc>
                  <a:txBody>
                    <a:bodyPr/>
                    <a:lstStyle/>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Candidate Email and Text Messages</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Candidate </a:t>
                      </a:r>
                      <a:b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b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Experience Summary</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Candidate Search Query</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kumimoji="0" lang="en-US" sz="800" b="0" i="0" u="none" strike="noStrike" kern="1200" cap="none" spc="0" normalizeH="0" baseline="0" noProof="0" dirty="0">
                        <a:ln>
                          <a:noFill/>
                        </a:ln>
                        <a:solidFill>
                          <a:schemeClr val="tx1"/>
                        </a:solidFill>
                        <a:effectLst/>
                        <a:uLnTx/>
                        <a:uFillTx/>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Candidate Q&amp;A</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Candidate Score</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chemeClr val="tx1"/>
                          </a:solidFill>
                          <a:effectLst/>
                          <a:uLnTx/>
                          <a:uFillTx/>
                          <a:latin typeface="Oracle Sans Light" panose="020B0403020204020204" pitchFamily="34" charset="0"/>
                          <a:ea typeface="+mn-ea"/>
                          <a:cs typeface="Oracle Sans Light" panose="020B0403020204020204" pitchFamily="34" charset="0"/>
                        </a:rPr>
                        <a:t>Career Site Content</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Interview scheduling </a:t>
                      </a:r>
                      <a:r>
                        <a:rPr lang="en-US" sz="800" b="0" i="0" kern="1200" dirty="0">
                          <a:solidFill>
                            <a:schemeClr val="dk1"/>
                          </a:solidFill>
                          <a:effectLst/>
                          <a:latin typeface="Oracle Sans Light" panose="020B0403020204020204" pitchFamily="34" charset="0"/>
                          <a:ea typeface="+mn-ea"/>
                          <a:cs typeface="Oracle Sans Light" panose="020B0403020204020204" pitchFamily="34" charset="0"/>
                        </a:rPr>
                        <a:t>information</a:t>
                      </a:r>
                      <a:r>
                        <a:rPr lang="en-US" sz="800" b="0" i="0" dirty="0">
                          <a:effectLst/>
                          <a:latin typeface="Oracle Sans Light" panose="020B0403020204020204" pitchFamily="34" charset="0"/>
                          <a:cs typeface="Oracle Sans Light" panose="020B0403020204020204" pitchFamily="34" charset="0"/>
                        </a:rPr>
                        <a:t> </a:t>
                      </a:r>
                      <a:endPar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Job Applicant Score</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Job Application Overview</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kumimoji="0" lang="en-US" sz="800" b="0" i="0" u="none" strike="noStrike" kern="1200" cap="none" spc="0" normalizeH="0" baseline="0" noProof="0" dirty="0">
                        <a:ln>
                          <a:noFill/>
                        </a:ln>
                        <a:solidFill>
                          <a:schemeClr val="tx1"/>
                        </a:solidFill>
                        <a:effectLst/>
                        <a:uLnTx/>
                        <a:uFillTx/>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Job Category Tiles </a:t>
                      </a:r>
                      <a:b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b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and Landing pages</a:t>
                      </a:r>
                    </a:p>
                    <a:p>
                      <a:pPr marL="0" marR="0" lvl="0" indent="0" algn="l" defTabSz="1828660" rtl="0" eaLnBrk="1" fontAlgn="auto" latinLnBrk="0" hangingPunct="1">
                        <a:lnSpc>
                          <a:spcPct val="100000"/>
                        </a:lnSpc>
                        <a:spcBef>
                          <a:spcPts val="0"/>
                        </a:spcBef>
                        <a:spcAft>
                          <a:spcPts val="200"/>
                        </a:spcAft>
                        <a:buClr>
                          <a:srgbClr val="4E7D7B"/>
                        </a:buClr>
                        <a:buSzTx/>
                        <a:buFontTx/>
                        <a:buNone/>
                        <a:tabLst/>
                        <a:defRPr/>
                      </a:pPr>
                      <a:r>
                        <a:rPr kumimoji="0" lang="en-US" sz="800" b="0" i="0" u="none" strike="noStrike" kern="1200" cap="none" spc="0" normalizeH="0" baseline="0" noProof="0" dirty="0">
                          <a:ln>
                            <a:noFill/>
                          </a:ln>
                          <a:solidFill>
                            <a:srgbClr val="F1EFED"/>
                          </a:solidFill>
                          <a:effectLst/>
                          <a:uLnTx/>
                          <a:uFillTx/>
                          <a:latin typeface="Oracle Sans Light" panose="020B0403020204020204" pitchFamily="34" charset="0"/>
                          <a:ea typeface="+mn-ea"/>
                          <a:cs typeface="Oracle Sans Light" panose="020B0403020204020204" pitchFamily="34" charset="0"/>
                        </a:rPr>
                        <a:t>Job Posting Descriptions</a:t>
                      </a:r>
                      <a:endParaRPr lang="en-US" sz="800" b="0" i="0" kern="1200" dirty="0">
                        <a:solidFill>
                          <a:srgbClr val="F1EFED"/>
                        </a:solidFill>
                        <a:latin typeface="Oracle Sans Light" panose="020B0403020204020204" pitchFamily="34" charset="0"/>
                        <a:ea typeface="+mn-ea"/>
                        <a:cs typeface="Oracle Sans Light" panose="020B0403020204020204" pitchFamily="34"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7681677"/>
                  </a:ext>
                </a:extLst>
              </a:tr>
              <a:tr h="264166">
                <a:tc>
                  <a:txBody>
                    <a:bodyPr/>
                    <a:lstStyle/>
                    <a:p>
                      <a:pPr marL="0" marR="0" lvl="0" indent="0" algn="l" defTabSz="1828660" rtl="0" eaLnBrk="1" fontAlgn="auto" latinLnBrk="0" hangingPunct="1">
                        <a:lnSpc>
                          <a:spcPct val="100000"/>
                        </a:lnSpc>
                        <a:spcBef>
                          <a:spcPts val="0"/>
                        </a:spcBef>
                        <a:spcAft>
                          <a:spcPts val="600"/>
                        </a:spcAft>
                        <a:buClr>
                          <a:srgbClr val="4E7D7B"/>
                        </a:buClr>
                        <a:buSzTx/>
                        <a:buFontTx/>
                        <a:buNone/>
                        <a:tabLst/>
                        <a:defRPr/>
                      </a:pPr>
                      <a:r>
                        <a:rPr kumimoji="0" lang="en-US" sz="1000" b="1" i="0" u="none" strike="noStrike" kern="1200" cap="none" spc="0" normalizeH="0" baseline="0" noProof="0" dirty="0">
                          <a:ln>
                            <a:noFill/>
                          </a:ln>
                          <a:solidFill>
                            <a:srgbClr val="67B4D2"/>
                          </a:solidFill>
                          <a:effectLst/>
                          <a:uLnTx/>
                          <a:uFillTx/>
                          <a:latin typeface="Oracle Sans" panose="020B0503020204020204" pitchFamily="34" charset="0"/>
                          <a:ea typeface="+mn-ea"/>
                          <a:cs typeface="Oracle Sans" panose="020B0503020204020204" pitchFamily="34" charset="0"/>
                        </a:rPr>
                        <a:t>AI Agent</a:t>
                      </a:r>
                    </a:p>
                  </a:txBody>
                  <a:tcPr marL="45714" marR="45714" marT="22857" marB="22857" anchor="b">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995080"/>
                  </a:ext>
                </a:extLst>
              </a:tr>
              <a:tr h="502855">
                <a:tc>
                  <a:txBody>
                    <a:bodyPr/>
                    <a:lstStyle/>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Career Coach</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Employee Hiring Advisor</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Interview Management Assistant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Job Applicant Screening Advisor</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rgbClr val="F1EFED"/>
                          </a:solidFill>
                          <a:latin typeface="Oracle Sans Light" panose="020B0403020204020204" pitchFamily="34" charset="0"/>
                          <a:ea typeface="+mn-ea"/>
                          <a:cs typeface="Oracle Sans Light" panose="020B0403020204020204" pitchFamily="34" charset="0"/>
                        </a:rPr>
                        <a:t>Job Offer Analyst</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latin typeface="Oracle Sans Light" panose="020B0403020204020204" pitchFamily="34" charset="0"/>
                          <a:ea typeface="+mn-ea"/>
                          <a:cs typeface="Oracle Sans Light" panose="020B0403020204020204" pitchFamily="34" charset="0"/>
                        </a:rPr>
                        <a:t>Job Requisition Analyst</a:t>
                      </a:r>
                    </a:p>
                    <a:p>
                      <a:pPr marL="0" marR="0" lvl="0" indent="0" algn="l" defTabSz="1828660" rtl="0" eaLnBrk="1" fontAlgn="auto" latinLnBrk="0" hangingPunct="1">
                        <a:lnSpc>
                          <a:spcPct val="100000"/>
                        </a:lnSpc>
                        <a:spcBef>
                          <a:spcPts val="0"/>
                        </a:spcBef>
                        <a:spcAft>
                          <a:spcPts val="200"/>
                        </a:spcAft>
                        <a:buClr>
                          <a:schemeClr val="accent2"/>
                        </a:buClr>
                        <a:buSzTx/>
                        <a:buFontTx/>
                        <a:buNone/>
                        <a:tabLst/>
                        <a:defRPr/>
                      </a:pPr>
                      <a:r>
                        <a:rPr lang="en-US" sz="800" b="0" i="0" kern="1200" dirty="0">
                          <a:solidFill>
                            <a:schemeClr val="tx1"/>
                          </a:solidFill>
                          <a:effectLst/>
                          <a:latin typeface="Oracle Sans Light" panose="020B0403020204020204" pitchFamily="34" charset="0"/>
                          <a:ea typeface="+mn-ea"/>
                          <a:cs typeface="Oracle Sans Light" panose="020B0403020204020204" pitchFamily="34" charset="0"/>
                        </a:rPr>
                        <a:t>Recruiting Email Response Assistant</a:t>
                      </a:r>
                      <a:r>
                        <a:rPr lang="en-US" sz="800" b="0" i="0" dirty="0">
                          <a:solidFill>
                            <a:schemeClr val="tx1"/>
                          </a:solidFill>
                          <a:effectLst/>
                          <a:latin typeface="Oracle Sans Light" panose="020B0403020204020204" pitchFamily="34" charset="0"/>
                          <a:cs typeface="Oracle Sans Light" panose="020B0403020204020204" pitchFamily="34" charset="0"/>
                        </a:rPr>
                        <a:t> </a:t>
                      </a:r>
                      <a:endParaRPr lang="en-US" sz="800" b="0" i="0" kern="1200" dirty="0">
                        <a:solidFill>
                          <a:schemeClr val="tx1"/>
                        </a:solidFill>
                        <a:latin typeface="Oracle Sans Light" panose="020B0403020204020204" pitchFamily="34" charset="0"/>
                        <a:ea typeface="+mn-ea"/>
                        <a:cs typeface="Oracle Sans Light" panose="020B0403020204020204" pitchFamily="34" charset="0"/>
                      </a:endParaRPr>
                    </a:p>
                  </a:txBody>
                  <a:tcPr marL="45714" marR="45714" marT="22857" marB="22857">
                    <a:lnL w="19050" cap="flat" cmpd="sng" algn="ctr">
                      <a:noFill/>
                      <a:prstDash val="solid"/>
                      <a:round/>
                      <a:headEnd type="none" w="med" len="med"/>
                      <a:tailEnd type="none" w="med" len="med"/>
                    </a:lnL>
                    <a:lnR w="19050" cap="flat" cmpd="sng" algn="ctr">
                      <a:noFill/>
                      <a:prstDash val="solid"/>
                      <a:round/>
                      <a:headEnd type="none" w="med" len="med"/>
                      <a:tailEnd type="none" w="med" len="med"/>
                    </a:lnR>
                    <a:lnT w="571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8069633"/>
                  </a:ext>
                </a:extLst>
              </a:tr>
            </a:tbl>
          </a:graphicData>
        </a:graphic>
      </p:graphicFrame>
    </p:spTree>
    <p:extLst>
      <p:ext uri="{BB962C8B-B14F-4D97-AF65-F5344CB8AC3E}">
        <p14:creationId xmlns:p14="http://schemas.microsoft.com/office/powerpoint/2010/main" val="3383621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AC9E3-BA20-D16F-0851-A68DD0359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AB4F2-E9AF-DBE2-D3A3-95A522D27258}"/>
              </a:ext>
            </a:extLst>
          </p:cNvPr>
          <p:cNvSpPr>
            <a:spLocks noGrp="1"/>
          </p:cNvSpPr>
          <p:nvPr>
            <p:ph type="title"/>
          </p:nvPr>
        </p:nvSpPr>
        <p:spPr/>
        <p:txBody>
          <a:bodyPr/>
          <a:lstStyle/>
          <a:p>
            <a:pPr lvl="4"/>
            <a:r>
              <a:rPr lang="en-US" sz="2400" b="1" dirty="0">
                <a:solidFill>
                  <a:schemeClr val="tx1"/>
                </a:solidFill>
                <a:latin typeface="Oracle Sans" panose="020B0503020204020204" pitchFamily="34" charset="0"/>
                <a:cs typeface="Oracle Sans" panose="020B0503020204020204" pitchFamily="34" charset="0"/>
                <a:hlinkClick r:id="rId2"/>
              </a:rPr>
              <a:t>Benefits Plan Advisor</a:t>
            </a:r>
            <a:endParaRPr lang="en-US" sz="2400" b="1" dirty="0">
              <a:solidFill>
                <a:schemeClr val="tx1"/>
              </a:solidFill>
              <a:latin typeface="Oracle Sans" panose="020B0503020204020204" pitchFamily="34" charset="0"/>
              <a:cs typeface="Oracle Sans" panose="020B0503020204020204" pitchFamily="34" charset="0"/>
            </a:endParaRPr>
          </a:p>
        </p:txBody>
      </p:sp>
      <p:sp>
        <p:nvSpPr>
          <p:cNvPr id="3" name="Footer Placeholder 2">
            <a:extLst>
              <a:ext uri="{FF2B5EF4-FFF2-40B4-BE49-F238E27FC236}">
                <a16:creationId xmlns:a16="http://schemas.microsoft.com/office/drawing/2014/main" id="{A632384B-35F1-409F-D22D-7D592C1220A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rPr>
              <a:t>Copyright © 2024, Oracle and/or its affiliates</a:t>
            </a:r>
          </a:p>
        </p:txBody>
      </p:sp>
      <p:sp>
        <p:nvSpPr>
          <p:cNvPr id="4" name="Slide Number Placeholder 3">
            <a:extLst>
              <a:ext uri="{FF2B5EF4-FFF2-40B4-BE49-F238E27FC236}">
                <a16:creationId xmlns:a16="http://schemas.microsoft.com/office/drawing/2014/main" id="{7F5CF5E9-63FD-9A94-2320-B2B01D31FF6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5D60D9-5372-5F40-9443-0F9AE5BDC3C8}" type="slidenum">
              <a:rPr kumimoji="0" lang="en-US" sz="900" b="0" i="0" u="none" strike="noStrike" kern="1200" cap="none" spc="0" normalizeH="0" baseline="0" noProof="0" smtClean="0">
                <a:ln>
                  <a:noFill/>
                </a:ln>
                <a:solidFill>
                  <a:srgbClr val="AEA8A2"/>
                </a:solidFill>
                <a:effectLst/>
                <a:uLnTx/>
                <a:uFillTx/>
                <a:latin typeface="Oracle Sans" panose="020B0503020204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AEA8A2"/>
              </a:solidFill>
              <a:effectLst/>
              <a:uLnTx/>
              <a:uFillTx/>
              <a:latin typeface="Oracle Sans" panose="020B0503020204020204" pitchFamily="34" charset="0"/>
              <a:ea typeface="+mn-ea"/>
              <a:cs typeface="+mn-cs"/>
            </a:endParaRPr>
          </a:p>
        </p:txBody>
      </p:sp>
      <p:sp>
        <p:nvSpPr>
          <p:cNvPr id="11" name="TextBox 10">
            <a:extLst>
              <a:ext uri="{FF2B5EF4-FFF2-40B4-BE49-F238E27FC236}">
                <a16:creationId xmlns:a16="http://schemas.microsoft.com/office/drawing/2014/main" id="{90F1978A-1FAF-B1F6-C64C-9A32206132B1}"/>
              </a:ext>
            </a:extLst>
          </p:cNvPr>
          <p:cNvSpPr txBox="1"/>
          <p:nvPr/>
        </p:nvSpPr>
        <p:spPr>
          <a:xfrm>
            <a:off x="321812" y="1196001"/>
            <a:ext cx="3335788" cy="477053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Instantly view current medical enrollments (medical, dental, vision, retirement, and other)</a:t>
            </a: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endPar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Access detailed plan and provider information including coverage, policy features, costs</a:t>
            </a: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endPar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Estimate tax savings and contribution impacts with HSA and FSA Calculators</a:t>
            </a: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endPar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Step-by-step supporting during life events and enrollment windows. </a:t>
            </a: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endPar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rPr>
              <a:t>Email benefits representative for additional help</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lang="en-US" sz="1600" b="0" i="0" u="none" strike="noStrike" kern="1200" cap="none" spc="0" normalizeH="0" baseline="0" noProof="0" dirty="0">
              <a:ln>
                <a:noFill/>
              </a:ln>
              <a:solidFill>
                <a:srgbClr val="FCFBFA"/>
              </a:solidFill>
              <a:effectLst/>
              <a:uLnTx/>
              <a:uFillTx/>
              <a:latin typeface="Oracle Sans" panose="020B0503020204020204" pitchFamily="34" charset="0"/>
              <a:ea typeface="+mn-ea"/>
              <a:cs typeface="Oracle Sans" panose="020B0503020204020204" pitchFamily="34" charset="0"/>
            </a:endParaRPr>
          </a:p>
        </p:txBody>
      </p:sp>
      <p:pic>
        <p:nvPicPr>
          <p:cNvPr id="5" name="Picture 4">
            <a:extLst>
              <a:ext uri="{FF2B5EF4-FFF2-40B4-BE49-F238E27FC236}">
                <a16:creationId xmlns:a16="http://schemas.microsoft.com/office/drawing/2014/main" id="{C461E484-4494-A53D-B560-3608212A3321}"/>
              </a:ext>
            </a:extLst>
          </p:cNvPr>
          <p:cNvPicPr>
            <a:picLocks noChangeAspect="1"/>
          </p:cNvPicPr>
          <p:nvPr/>
        </p:nvPicPr>
        <p:blipFill>
          <a:blip r:embed="rId3"/>
          <a:srcRect l="18241" r="1853"/>
          <a:stretch>
            <a:fillRect/>
          </a:stretch>
        </p:blipFill>
        <p:spPr>
          <a:xfrm>
            <a:off x="4189812" y="1165112"/>
            <a:ext cx="7244441" cy="4527776"/>
          </a:xfrm>
          <a:prstGeom prst="roundRect">
            <a:avLst>
              <a:gd name="adj" fmla="val 3444"/>
            </a:avLst>
          </a:prstGeom>
        </p:spPr>
      </p:pic>
    </p:spTree>
    <p:extLst>
      <p:ext uri="{BB962C8B-B14F-4D97-AF65-F5344CB8AC3E}">
        <p14:creationId xmlns:p14="http://schemas.microsoft.com/office/powerpoint/2010/main" val="2929018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3CC72-7265-E34D-8690-8F61D67F374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208017DA-B08A-A4A0-D95C-FBD9AD0C5DC9}"/>
              </a:ext>
            </a:extLst>
          </p:cNvPr>
          <p:cNvSpPr>
            <a:spLocks noGrp="1"/>
          </p:cNvSpPr>
          <p:nvPr>
            <p:ph type="ftr" sz="quarter" idx="10"/>
          </p:nvPr>
        </p:nvSpPr>
        <p:spPr/>
        <p:txBody>
          <a:bodyPr/>
          <a:lstStyle/>
          <a:p>
            <a:pPr marL="0" marR="0" lvl="0" indent="0" algn="l" defTabSz="228554"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8B8580"/>
                </a:solidFill>
                <a:effectLst/>
                <a:uLnTx/>
                <a:uFillTx/>
                <a:latin typeface="Oracle Sans Tab"/>
                <a:ea typeface="+mn-ea"/>
                <a:cs typeface="+mn-cs"/>
              </a:rPr>
              <a:t>Copyright (c) 2023, Oracle and/or its affiliates </a:t>
            </a:r>
            <a:endParaRPr kumimoji="0" lang="en-IN" sz="900" b="0" i="0" u="none" strike="noStrike" kern="1200" cap="none" spc="0" normalizeH="0" baseline="0" noProof="0" dirty="0">
              <a:ln>
                <a:noFill/>
              </a:ln>
              <a:solidFill>
                <a:srgbClr val="8B8580"/>
              </a:solidFill>
              <a:effectLst/>
              <a:uLnTx/>
              <a:uFillTx/>
              <a:latin typeface="Oracle Sans Tab"/>
              <a:ea typeface="+mn-ea"/>
              <a:cs typeface="+mn-cs"/>
            </a:endParaRPr>
          </a:p>
        </p:txBody>
      </p:sp>
      <p:sp>
        <p:nvSpPr>
          <p:cNvPr id="3" name="Slide Number Placeholder 2">
            <a:extLst>
              <a:ext uri="{FF2B5EF4-FFF2-40B4-BE49-F238E27FC236}">
                <a16:creationId xmlns:a16="http://schemas.microsoft.com/office/drawing/2014/main" id="{7F6284B4-D273-9294-6A08-6974E7C7CDE7}"/>
              </a:ext>
            </a:extLst>
          </p:cNvPr>
          <p:cNvSpPr>
            <a:spLocks noGrp="1"/>
          </p:cNvSpPr>
          <p:nvPr>
            <p:ph type="sldNum" sz="quarter" idx="11"/>
          </p:nvPr>
        </p:nvSpPr>
        <p:spPr/>
        <p:txBody>
          <a:bodyPr/>
          <a:lstStyle/>
          <a:p>
            <a:pPr marL="0" marR="0" lvl="0" indent="0" algn="l" defTabSz="228554" rtl="0" eaLnBrk="1" fontAlgn="auto" latinLnBrk="0" hangingPunct="1">
              <a:lnSpc>
                <a:spcPct val="100000"/>
              </a:lnSpc>
              <a:spcBef>
                <a:spcPts val="0"/>
              </a:spcBef>
              <a:spcAft>
                <a:spcPts val="0"/>
              </a:spcAft>
              <a:buClrTx/>
              <a:buSzTx/>
              <a:buFontTx/>
              <a:buNone/>
              <a:tabLst/>
              <a:defRPr/>
            </a:pPr>
            <a:fld id="{8A33375C-88E0-AE4F-AF00-115B6C8F94B8}" type="slidenum">
              <a:rPr kumimoji="0" lang="en-IN" sz="900" b="0" i="0" u="none" strike="noStrike" kern="1200" cap="none" spc="0" normalizeH="0" baseline="0" noProof="0">
                <a:ln>
                  <a:noFill/>
                </a:ln>
                <a:solidFill>
                  <a:srgbClr val="8B8580"/>
                </a:solidFill>
                <a:effectLst/>
                <a:uLnTx/>
                <a:uFillTx/>
                <a:latin typeface="Oracle Sans Tab"/>
                <a:ea typeface="+mn-ea"/>
                <a:cs typeface="+mn-cs"/>
              </a:rPr>
              <a:pPr marL="0" marR="0" lvl="0" indent="0" algn="l" defTabSz="228554" rtl="0" eaLnBrk="1" fontAlgn="auto" latinLnBrk="0" hangingPunct="1">
                <a:lnSpc>
                  <a:spcPct val="100000"/>
                </a:lnSpc>
                <a:spcBef>
                  <a:spcPts val="0"/>
                </a:spcBef>
                <a:spcAft>
                  <a:spcPts val="0"/>
                </a:spcAft>
                <a:buClrTx/>
                <a:buSzTx/>
                <a:buFontTx/>
                <a:buNone/>
                <a:tabLst/>
                <a:defRPr/>
              </a:pPr>
              <a:t>5</a:t>
            </a:fld>
            <a:endParaRPr kumimoji="0" lang="en-IN" sz="900" b="0" i="0" u="none" strike="noStrike" kern="1200" cap="none" spc="0" normalizeH="0" baseline="0" noProof="0" dirty="0">
              <a:ln>
                <a:noFill/>
              </a:ln>
              <a:solidFill>
                <a:srgbClr val="8B8580"/>
              </a:solidFill>
              <a:effectLst/>
              <a:uLnTx/>
              <a:uFillTx/>
              <a:latin typeface="Oracle Sans Tab"/>
              <a:ea typeface="+mn-ea"/>
              <a:cs typeface="+mn-cs"/>
            </a:endParaRPr>
          </a:p>
        </p:txBody>
      </p:sp>
      <p:sp>
        <p:nvSpPr>
          <p:cNvPr id="4" name="Title 6">
            <a:extLst>
              <a:ext uri="{FF2B5EF4-FFF2-40B4-BE49-F238E27FC236}">
                <a16:creationId xmlns:a16="http://schemas.microsoft.com/office/drawing/2014/main" id="{6B12021C-78CD-A45C-6734-97E03F17B3DB}"/>
              </a:ext>
            </a:extLst>
          </p:cNvPr>
          <p:cNvSpPr txBox="1">
            <a:spLocks/>
          </p:cNvSpPr>
          <p:nvPr/>
        </p:nvSpPr>
        <p:spPr>
          <a:xfrm>
            <a:off x="729807" y="370742"/>
            <a:ext cx="9527288" cy="555687"/>
          </a:xfrm>
          <a:prstGeom prst="rect">
            <a:avLst/>
          </a:prstGeom>
          <a:noFill/>
        </p:spPr>
        <p:txBody>
          <a:bodyPr vert="horz" lIns="0" tIns="0" rIns="0" bIns="0" rtlCol="0" anchor="b">
            <a:noAutofit/>
          </a:bodyPr>
          <a:lstStyle>
            <a:lvl1pPr algn="l" defTabSz="1828800" rtl="0" eaLnBrk="1" latinLnBrk="0" hangingPunct="1">
              <a:lnSpc>
                <a:spcPct val="95000"/>
              </a:lnSpc>
              <a:spcBef>
                <a:spcPct val="0"/>
              </a:spcBef>
              <a:buNone/>
              <a:defRPr lang="en-US" sz="4800" b="1" i="0" kern="1200" baseline="0" dirty="0">
                <a:solidFill>
                  <a:schemeClr val="tx1"/>
                </a:solidFill>
                <a:latin typeface="+mn-lt"/>
                <a:ea typeface="+mn-ea"/>
                <a:cs typeface="+mj-cs"/>
              </a:defRPr>
            </a:lvl1pPr>
          </a:lstStyle>
          <a:p>
            <a:pPr marL="0" marR="0" lvl="0" indent="0" algn="l" defTabSz="914217" rtl="0" eaLnBrk="1" fontAlgn="auto" latinLnBrk="0" hangingPunct="1">
              <a:lnSpc>
                <a:spcPct val="95000"/>
              </a:lnSpc>
              <a:spcBef>
                <a:spcPct val="0"/>
              </a:spcBef>
              <a:spcAft>
                <a:spcPts val="0"/>
              </a:spcAft>
              <a:buClrTx/>
              <a:buSzTx/>
              <a:buFontTx/>
              <a:buNone/>
              <a:tabLst/>
              <a:defRPr/>
            </a:pPr>
            <a:r>
              <a:rPr kumimoji="0" lang="en-US" sz="2999" b="0" i="0" u="none" strike="noStrike" kern="1200" cap="none" spc="0" normalizeH="0" baseline="0" noProof="0" dirty="0">
                <a:ln>
                  <a:noFill/>
                </a:ln>
                <a:solidFill>
                  <a:srgbClr val="312D2A"/>
                </a:solidFill>
                <a:effectLst/>
                <a:uLnTx/>
                <a:uFillTx/>
                <a:latin typeface="Georgia"/>
                <a:ea typeface="+mn-ea"/>
                <a:cs typeface="+mj-cs"/>
              </a:rPr>
              <a:t>Fusion AI Agent Adoption Story:  Northwell</a:t>
            </a:r>
            <a:endParaRPr kumimoji="0" lang="en-BE" sz="2999" b="0" i="0" u="none" strike="noStrike" kern="1200" cap="none" spc="0" normalizeH="0" baseline="0" noProof="0" dirty="0">
              <a:ln>
                <a:noFill/>
              </a:ln>
              <a:solidFill>
                <a:srgbClr val="312D2A"/>
              </a:solidFill>
              <a:effectLst/>
              <a:uLnTx/>
              <a:uFillTx/>
              <a:latin typeface="Georgia"/>
              <a:ea typeface="+mn-ea"/>
              <a:cs typeface="+mj-cs"/>
            </a:endParaRPr>
          </a:p>
        </p:txBody>
      </p:sp>
      <p:graphicFrame>
        <p:nvGraphicFramePr>
          <p:cNvPr id="5" name="Table 5">
            <a:extLst>
              <a:ext uri="{FF2B5EF4-FFF2-40B4-BE49-F238E27FC236}">
                <a16:creationId xmlns:a16="http://schemas.microsoft.com/office/drawing/2014/main" id="{E36E4BE8-045F-25F1-9511-F685B34000B5}"/>
              </a:ext>
            </a:extLst>
          </p:cNvPr>
          <p:cNvGraphicFramePr>
            <a:graphicFrameLocks noGrp="1"/>
          </p:cNvGraphicFramePr>
          <p:nvPr/>
        </p:nvGraphicFramePr>
        <p:xfrm>
          <a:off x="3470403" y="1286263"/>
          <a:ext cx="4790319" cy="868662"/>
        </p:xfrm>
        <a:graphic>
          <a:graphicData uri="http://schemas.openxmlformats.org/drawingml/2006/table">
            <a:tbl>
              <a:tblPr firstRow="1" bandRow="1">
                <a:tableStyleId>{073A0DAA-6AF3-43AB-8588-CEC1D06C72B9}</a:tableStyleId>
              </a:tblPr>
              <a:tblGrid>
                <a:gridCol w="1864803">
                  <a:extLst>
                    <a:ext uri="{9D8B030D-6E8A-4147-A177-3AD203B41FA5}">
                      <a16:colId xmlns:a16="http://schemas.microsoft.com/office/drawing/2014/main" val="1599918014"/>
                    </a:ext>
                  </a:extLst>
                </a:gridCol>
                <a:gridCol w="2925516">
                  <a:extLst>
                    <a:ext uri="{9D8B030D-6E8A-4147-A177-3AD203B41FA5}">
                      <a16:colId xmlns:a16="http://schemas.microsoft.com/office/drawing/2014/main" val="3152706403"/>
                    </a:ext>
                  </a:extLst>
                </a:gridCol>
              </a:tblGrid>
              <a:tr h="228570">
                <a:tc>
                  <a:txBody>
                    <a:bodyPr/>
                    <a:lstStyle/>
                    <a:p>
                      <a:r>
                        <a:rPr lang="en-US" sz="1200" b="0" dirty="0">
                          <a:solidFill>
                            <a:schemeClr val="tx1"/>
                          </a:solidFill>
                        </a:rPr>
                        <a:t>Geography</a:t>
                      </a:r>
                    </a:p>
                  </a:txBody>
                  <a:tcPr marL="45714" marR="45714" marT="22857" marB="22857">
                    <a:solidFill>
                      <a:schemeClr val="bg1"/>
                    </a:solidFill>
                  </a:tcPr>
                </a:tc>
                <a:tc>
                  <a:txBody>
                    <a:bodyPr/>
                    <a:lstStyle/>
                    <a:p>
                      <a:pPr algn="ctr"/>
                      <a:r>
                        <a:rPr lang="en-US" sz="1200" b="0" dirty="0">
                          <a:solidFill>
                            <a:schemeClr val="tx1"/>
                          </a:solidFill>
                        </a:rPr>
                        <a:t>North America</a:t>
                      </a:r>
                    </a:p>
                  </a:txBody>
                  <a:tcPr marL="45714" marR="45714" marT="22857" marB="22857">
                    <a:solidFill>
                      <a:schemeClr val="bg1"/>
                    </a:solidFill>
                  </a:tcPr>
                </a:tc>
                <a:extLst>
                  <a:ext uri="{0D108BD9-81ED-4DB2-BD59-A6C34878D82A}">
                    <a16:rowId xmlns:a16="http://schemas.microsoft.com/office/drawing/2014/main" val="781990438"/>
                  </a:ext>
                </a:extLst>
              </a:tr>
              <a:tr h="228570">
                <a:tc>
                  <a:txBody>
                    <a:bodyPr/>
                    <a:lstStyle/>
                    <a:p>
                      <a:r>
                        <a:rPr lang="en-US" sz="1200" dirty="0"/>
                        <a:t>Industry</a:t>
                      </a:r>
                    </a:p>
                  </a:txBody>
                  <a:tcPr marL="45714" marR="45714" marT="22857" marB="22857">
                    <a:solidFill>
                      <a:schemeClr val="bg1"/>
                    </a:solidFill>
                  </a:tcPr>
                </a:tc>
                <a:tc>
                  <a:txBody>
                    <a:bodyPr/>
                    <a:lstStyle/>
                    <a:p>
                      <a:pPr algn="ctr"/>
                      <a:r>
                        <a:rPr lang="en-US" sz="1200" dirty="0"/>
                        <a:t>Healthcare</a:t>
                      </a:r>
                    </a:p>
                  </a:txBody>
                  <a:tcPr marL="45714" marR="45714" marT="22857" marB="22857">
                    <a:solidFill>
                      <a:schemeClr val="bg1"/>
                    </a:solidFill>
                  </a:tcPr>
                </a:tc>
                <a:extLst>
                  <a:ext uri="{0D108BD9-81ED-4DB2-BD59-A6C34878D82A}">
                    <a16:rowId xmlns:a16="http://schemas.microsoft.com/office/drawing/2014/main" val="1947256614"/>
                  </a:ext>
                </a:extLst>
              </a:tr>
              <a:tr h="411426">
                <a:tc>
                  <a:txBody>
                    <a:bodyPr/>
                    <a:lstStyle/>
                    <a:p>
                      <a:r>
                        <a:rPr lang="en-US" sz="1200" dirty="0"/>
                        <a:t>Company Size</a:t>
                      </a:r>
                    </a:p>
                    <a:p>
                      <a:endParaRPr lang="en-US" sz="1200" dirty="0"/>
                    </a:p>
                  </a:txBody>
                  <a:tcPr marL="45714" marR="45714" marT="22857" marB="22857">
                    <a:solidFill>
                      <a:schemeClr val="bg1"/>
                    </a:solidFill>
                  </a:tcPr>
                </a:tc>
                <a:tc>
                  <a:txBody>
                    <a:bodyPr/>
                    <a:lstStyle/>
                    <a:p>
                      <a:pPr algn="ctr"/>
                      <a:r>
                        <a:rPr lang="en-US" sz="1200" dirty="0"/>
                        <a:t>$19 billion revenue / </a:t>
                      </a:r>
                    </a:p>
                    <a:p>
                      <a:pPr algn="ctr"/>
                      <a:r>
                        <a:rPr lang="en-US" sz="1200" dirty="0"/>
                        <a:t>104,000 employees</a:t>
                      </a:r>
                    </a:p>
                  </a:txBody>
                  <a:tcPr marL="45714" marR="45714" marT="22857" marB="22857">
                    <a:solidFill>
                      <a:schemeClr val="bg1"/>
                    </a:solidFill>
                  </a:tcPr>
                </a:tc>
                <a:extLst>
                  <a:ext uri="{0D108BD9-81ED-4DB2-BD59-A6C34878D82A}">
                    <a16:rowId xmlns:a16="http://schemas.microsoft.com/office/drawing/2014/main" val="2562478316"/>
                  </a:ext>
                </a:extLst>
              </a:tr>
            </a:tbl>
          </a:graphicData>
        </a:graphic>
      </p:graphicFrame>
      <p:sp>
        <p:nvSpPr>
          <p:cNvPr id="6" name="Title 6">
            <a:extLst>
              <a:ext uri="{FF2B5EF4-FFF2-40B4-BE49-F238E27FC236}">
                <a16:creationId xmlns:a16="http://schemas.microsoft.com/office/drawing/2014/main" id="{B2723EEC-C4DB-876F-38C3-B6CDFE935D54}"/>
              </a:ext>
            </a:extLst>
          </p:cNvPr>
          <p:cNvSpPr txBox="1">
            <a:spLocks/>
          </p:cNvSpPr>
          <p:nvPr/>
        </p:nvSpPr>
        <p:spPr>
          <a:xfrm>
            <a:off x="762001" y="1296892"/>
            <a:ext cx="2355355" cy="555687"/>
          </a:xfrm>
          <a:prstGeom prst="rect">
            <a:avLst/>
          </a:prstGeom>
          <a:noFill/>
        </p:spPr>
        <p:txBody>
          <a:bodyPr vert="horz" lIns="0" tIns="0" rIns="0" bIns="0" rtlCol="0" anchor="b">
            <a:noAutofit/>
          </a:bodyPr>
          <a:lstStyle>
            <a:lvl1pPr algn="l" defTabSz="1828800" rtl="0" eaLnBrk="1" latinLnBrk="0" hangingPunct="1">
              <a:lnSpc>
                <a:spcPct val="95000"/>
              </a:lnSpc>
              <a:spcBef>
                <a:spcPct val="0"/>
              </a:spcBef>
              <a:buNone/>
              <a:defRPr lang="en-US" sz="4800" b="1" i="0" kern="1200" baseline="0" dirty="0">
                <a:solidFill>
                  <a:schemeClr val="tx1"/>
                </a:solidFill>
                <a:latin typeface="+mn-lt"/>
                <a:ea typeface="+mn-ea"/>
                <a:cs typeface="+mj-cs"/>
              </a:defRPr>
            </a:lvl1pPr>
          </a:lstStyle>
          <a:p>
            <a:pPr marL="0" marR="0" lvl="0" indent="0" algn="l" defTabSz="914217" rtl="0" eaLnBrk="1" fontAlgn="auto" latinLnBrk="0" hangingPunct="1">
              <a:lnSpc>
                <a:spcPct val="95000"/>
              </a:lnSpc>
              <a:spcBef>
                <a:spcPct val="0"/>
              </a:spcBef>
              <a:spcAft>
                <a:spcPts val="0"/>
              </a:spcAft>
              <a:buClrTx/>
              <a:buSzTx/>
              <a:buFontTx/>
              <a:buNone/>
              <a:tabLst/>
              <a:defRPr/>
            </a:pPr>
            <a:r>
              <a:rPr kumimoji="0" lang="en-US" sz="2000" b="1" i="1" u="none" strike="noStrike" kern="1200" cap="none" spc="0" normalizeH="0" baseline="0" noProof="0" dirty="0">
                <a:ln>
                  <a:noFill/>
                </a:ln>
                <a:solidFill>
                  <a:srgbClr val="C00000"/>
                </a:solidFill>
                <a:effectLst/>
                <a:uLnTx/>
                <a:uFillTx/>
                <a:latin typeface="Georgia"/>
                <a:ea typeface="+mn-ea"/>
                <a:cs typeface="+mj-cs"/>
              </a:rPr>
              <a:t>Customer Details:</a:t>
            </a:r>
            <a:endParaRPr kumimoji="0" lang="en-BE" sz="2000" b="1" i="1" u="none" strike="noStrike" kern="1200" cap="none" spc="0" normalizeH="0" baseline="0" noProof="0" dirty="0">
              <a:ln>
                <a:noFill/>
              </a:ln>
              <a:solidFill>
                <a:srgbClr val="C00000"/>
              </a:solidFill>
              <a:effectLst/>
              <a:uLnTx/>
              <a:uFillTx/>
              <a:latin typeface="Georgia"/>
              <a:ea typeface="+mn-ea"/>
              <a:cs typeface="+mj-cs"/>
            </a:endParaRPr>
          </a:p>
        </p:txBody>
      </p:sp>
      <p:graphicFrame>
        <p:nvGraphicFramePr>
          <p:cNvPr id="7" name="Table 5">
            <a:extLst>
              <a:ext uri="{FF2B5EF4-FFF2-40B4-BE49-F238E27FC236}">
                <a16:creationId xmlns:a16="http://schemas.microsoft.com/office/drawing/2014/main" id="{E990E7B0-5A19-D4CB-5253-74038DA2A5C9}"/>
              </a:ext>
            </a:extLst>
          </p:cNvPr>
          <p:cNvGraphicFramePr>
            <a:graphicFrameLocks noGrp="1"/>
          </p:cNvGraphicFramePr>
          <p:nvPr/>
        </p:nvGraphicFramePr>
        <p:xfrm>
          <a:off x="3469329" y="2487983"/>
          <a:ext cx="5435252" cy="416943"/>
        </p:xfrm>
        <a:graphic>
          <a:graphicData uri="http://schemas.openxmlformats.org/drawingml/2006/table">
            <a:tbl>
              <a:tblPr firstRow="1" bandRow="1">
                <a:tableStyleId>{073A0DAA-6AF3-43AB-8588-CEC1D06C72B9}</a:tableStyleId>
              </a:tblPr>
              <a:tblGrid>
                <a:gridCol w="850971">
                  <a:extLst>
                    <a:ext uri="{9D8B030D-6E8A-4147-A177-3AD203B41FA5}">
                      <a16:colId xmlns:a16="http://schemas.microsoft.com/office/drawing/2014/main" val="1599918014"/>
                    </a:ext>
                  </a:extLst>
                </a:gridCol>
                <a:gridCol w="2523465">
                  <a:extLst>
                    <a:ext uri="{9D8B030D-6E8A-4147-A177-3AD203B41FA5}">
                      <a16:colId xmlns:a16="http://schemas.microsoft.com/office/drawing/2014/main" val="3152706403"/>
                    </a:ext>
                  </a:extLst>
                </a:gridCol>
                <a:gridCol w="2060816">
                  <a:extLst>
                    <a:ext uri="{9D8B030D-6E8A-4147-A177-3AD203B41FA5}">
                      <a16:colId xmlns:a16="http://schemas.microsoft.com/office/drawing/2014/main" val="3327813142"/>
                    </a:ext>
                  </a:extLst>
                </a:gridCol>
              </a:tblGrid>
              <a:tr h="416943">
                <a:tc>
                  <a:txBody>
                    <a:bodyPr/>
                    <a:lstStyle/>
                    <a:p>
                      <a:r>
                        <a:rPr lang="en-US" sz="1200" b="0" dirty="0">
                          <a:solidFill>
                            <a:schemeClr val="tx1"/>
                          </a:solidFill>
                        </a:rPr>
                        <a:t>HCM</a:t>
                      </a:r>
                    </a:p>
                  </a:txBody>
                  <a:tcPr marL="45714" marR="45714" marT="22857" marB="22857">
                    <a:solidFill>
                      <a:schemeClr val="bg1"/>
                    </a:solidFill>
                  </a:tcPr>
                </a:tc>
                <a:tc>
                  <a:txBody>
                    <a:bodyPr/>
                    <a:lstStyle/>
                    <a:p>
                      <a:pPr algn="ctr"/>
                      <a:r>
                        <a:rPr lang="en-US" sz="1200" b="0" dirty="0">
                          <a:solidFill>
                            <a:schemeClr val="tx1"/>
                          </a:solidFill>
                        </a:rPr>
                        <a:t>Benefits</a:t>
                      </a:r>
                    </a:p>
                  </a:txBody>
                  <a:tcPr marL="45714" marR="45714" marT="22857" marB="22857">
                    <a:solidFill>
                      <a:schemeClr val="bg1"/>
                    </a:solidFill>
                  </a:tcPr>
                </a:tc>
                <a:tc>
                  <a:txBody>
                    <a:bodyPr/>
                    <a:lstStyle/>
                    <a:p>
                      <a:pPr algn="ctr"/>
                      <a:r>
                        <a:rPr lang="en-US" sz="1200" b="0" dirty="0">
                          <a:solidFill>
                            <a:schemeClr val="tx1"/>
                          </a:solidFill>
                        </a:rPr>
                        <a:t>Open Enrollment Advisor</a:t>
                      </a:r>
                    </a:p>
                  </a:txBody>
                  <a:tcPr marL="45714" marR="45714" marT="22857" marB="22857">
                    <a:solidFill>
                      <a:schemeClr val="bg1"/>
                    </a:solidFill>
                  </a:tcPr>
                </a:tc>
                <a:extLst>
                  <a:ext uri="{0D108BD9-81ED-4DB2-BD59-A6C34878D82A}">
                    <a16:rowId xmlns:a16="http://schemas.microsoft.com/office/drawing/2014/main" val="781990438"/>
                  </a:ext>
                </a:extLst>
              </a:tr>
            </a:tbl>
          </a:graphicData>
        </a:graphic>
      </p:graphicFrame>
      <p:sp>
        <p:nvSpPr>
          <p:cNvPr id="8" name="Title 6">
            <a:extLst>
              <a:ext uri="{FF2B5EF4-FFF2-40B4-BE49-F238E27FC236}">
                <a16:creationId xmlns:a16="http://schemas.microsoft.com/office/drawing/2014/main" id="{C57AF0F6-CAF3-A9F2-AF71-3E2BE1913353}"/>
              </a:ext>
            </a:extLst>
          </p:cNvPr>
          <p:cNvSpPr txBox="1">
            <a:spLocks/>
          </p:cNvSpPr>
          <p:nvPr/>
        </p:nvSpPr>
        <p:spPr>
          <a:xfrm>
            <a:off x="760927" y="2498611"/>
            <a:ext cx="2355355" cy="555687"/>
          </a:xfrm>
          <a:prstGeom prst="rect">
            <a:avLst/>
          </a:prstGeom>
          <a:noFill/>
        </p:spPr>
        <p:txBody>
          <a:bodyPr vert="horz" lIns="0" tIns="0" rIns="0" bIns="0" rtlCol="0" anchor="b">
            <a:noAutofit/>
          </a:bodyPr>
          <a:lstStyle>
            <a:lvl1pPr algn="l" defTabSz="1828800" rtl="0" eaLnBrk="1" latinLnBrk="0" hangingPunct="1">
              <a:lnSpc>
                <a:spcPct val="95000"/>
              </a:lnSpc>
              <a:spcBef>
                <a:spcPct val="0"/>
              </a:spcBef>
              <a:buNone/>
              <a:defRPr lang="en-US" sz="4800" b="1" i="0" kern="1200" baseline="0" dirty="0">
                <a:solidFill>
                  <a:schemeClr val="tx1"/>
                </a:solidFill>
                <a:latin typeface="+mn-lt"/>
                <a:ea typeface="+mn-ea"/>
                <a:cs typeface="+mj-cs"/>
              </a:defRPr>
            </a:lvl1pPr>
          </a:lstStyle>
          <a:p>
            <a:pPr marL="0" marR="0" lvl="0" indent="0" algn="l" defTabSz="914217" rtl="0" eaLnBrk="1" fontAlgn="auto" latinLnBrk="0" hangingPunct="1">
              <a:lnSpc>
                <a:spcPct val="95000"/>
              </a:lnSpc>
              <a:spcBef>
                <a:spcPct val="0"/>
              </a:spcBef>
              <a:spcAft>
                <a:spcPts val="0"/>
              </a:spcAft>
              <a:buClrTx/>
              <a:buSzTx/>
              <a:buFontTx/>
              <a:buNone/>
              <a:tabLst/>
              <a:defRPr/>
            </a:pPr>
            <a:r>
              <a:rPr kumimoji="0" lang="en-US" sz="2000" b="1" i="1" u="none" strike="noStrike" kern="1200" cap="none" spc="0" normalizeH="0" baseline="0" noProof="0" dirty="0">
                <a:ln>
                  <a:noFill/>
                </a:ln>
                <a:solidFill>
                  <a:srgbClr val="C00000"/>
                </a:solidFill>
                <a:effectLst/>
                <a:uLnTx/>
                <a:uFillTx/>
                <a:latin typeface="Georgia"/>
                <a:ea typeface="+mn-ea"/>
                <a:cs typeface="+mj-cs"/>
              </a:rPr>
              <a:t>Agent(s) Implemented:</a:t>
            </a:r>
            <a:endParaRPr kumimoji="0" lang="en-BE" sz="2000" b="1" i="1" u="none" strike="noStrike" kern="1200" cap="none" spc="0" normalizeH="0" baseline="0" noProof="0" dirty="0">
              <a:ln>
                <a:noFill/>
              </a:ln>
              <a:solidFill>
                <a:srgbClr val="C00000"/>
              </a:solidFill>
              <a:effectLst/>
              <a:uLnTx/>
              <a:uFillTx/>
              <a:latin typeface="Georgia"/>
              <a:ea typeface="+mn-ea"/>
              <a:cs typeface="+mj-cs"/>
            </a:endParaRPr>
          </a:p>
        </p:txBody>
      </p:sp>
      <p:graphicFrame>
        <p:nvGraphicFramePr>
          <p:cNvPr id="13" name="Table 5">
            <a:extLst>
              <a:ext uri="{FF2B5EF4-FFF2-40B4-BE49-F238E27FC236}">
                <a16:creationId xmlns:a16="http://schemas.microsoft.com/office/drawing/2014/main" id="{CA6FC0F5-1A95-046C-0D03-31FE49EBB5D3}"/>
              </a:ext>
            </a:extLst>
          </p:cNvPr>
          <p:cNvGraphicFramePr>
            <a:graphicFrameLocks noGrp="1"/>
          </p:cNvGraphicFramePr>
          <p:nvPr/>
        </p:nvGraphicFramePr>
        <p:xfrm>
          <a:off x="3468255" y="3380134"/>
          <a:ext cx="7510373" cy="3200388"/>
        </p:xfrm>
        <a:graphic>
          <a:graphicData uri="http://schemas.openxmlformats.org/drawingml/2006/table">
            <a:tbl>
              <a:tblPr firstRow="1" bandRow="1">
                <a:tableStyleId>{073A0DAA-6AF3-43AB-8588-CEC1D06C72B9}</a:tableStyleId>
              </a:tblPr>
              <a:tblGrid>
                <a:gridCol w="7510373">
                  <a:extLst>
                    <a:ext uri="{9D8B030D-6E8A-4147-A177-3AD203B41FA5}">
                      <a16:colId xmlns:a16="http://schemas.microsoft.com/office/drawing/2014/main" val="1599918014"/>
                    </a:ext>
                  </a:extLst>
                </a:gridCol>
              </a:tblGrid>
              <a:tr h="2971413">
                <a:tc>
                  <a:txBody>
                    <a:bodyPr/>
                    <a:lstStyle/>
                    <a:p>
                      <a:pPr marL="342900" marR="0" lvl="0" indent="-342900" algn="l" defTabSz="1828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rPr>
                        <a:t>Northwell has seen an increase in the volume of employee inquiries into their HR shared service center.  With only 21 FTES supporting phone, live chat, and service requests, the team was hitting capacity constraints.  Their volume surges during period like Open Enrollment and further constrains the team and the timeliness/quality of responses to employees.  </a:t>
                      </a:r>
                    </a:p>
                    <a:p>
                      <a:pPr marL="342900" marR="0" lvl="0" indent="-342900" algn="l" defTabSz="1828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rPr>
                        <a:t>Implementation of the Benefits Open Enrollment Agent allowed Northwell to flex to the increased traffic of inquiries without adding headcount.  During the 2025 Open Enrollment period, the agent responded to 12,095 inquiries with an 85% defection rate.</a:t>
                      </a:r>
                    </a:p>
                    <a:p>
                      <a:pPr marL="342900" marR="0" lvl="0" indent="-342900" algn="l" defTabSz="1828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rPr>
                        <a:t>The introduction of the agent delivered an exceptional, personalized support experience to employees at scale.  The agent was built to ensure the employee responses were tailored to the employee’s benefit group, pay cycle, union status, geographic area, and more.</a:t>
                      </a:r>
                    </a:p>
                    <a:p>
                      <a:pPr marL="342900" marR="0" lvl="0" indent="-342900" algn="l" defTabSz="1828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rPr>
                        <a:t>Use of an agent in the process enabled employees to receive real-time responses so that they could complete their enrollment process in one interaction.   By removing the need to interact with a service desk team member, employees are able to complete their enrollment more quickly and get back to providing service to patients in their health system.</a:t>
                      </a:r>
                    </a:p>
                    <a:p>
                      <a:pPr marL="342900" marR="0" lvl="0" indent="-342900" algn="l" defTabSz="1828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rPr>
                        <a:t>Introduction of the agent also positions Northwell to scale for future growth (e.g. mergers and headcount increases) without strain on HR resources.</a:t>
                      </a:r>
                    </a:p>
                  </a:txBody>
                  <a:tcPr marL="45714" marR="45714" marT="22857" marB="22857">
                    <a:solidFill>
                      <a:schemeClr val="bg1"/>
                    </a:solidFill>
                  </a:tcPr>
                </a:tc>
                <a:extLst>
                  <a:ext uri="{0D108BD9-81ED-4DB2-BD59-A6C34878D82A}">
                    <a16:rowId xmlns:a16="http://schemas.microsoft.com/office/drawing/2014/main" val="781990438"/>
                  </a:ext>
                </a:extLst>
              </a:tr>
              <a:tr h="228570">
                <a:tc>
                  <a:txBody>
                    <a:bodyPr/>
                    <a:lstStyle/>
                    <a:p>
                      <a:endParaRPr lang="en-US" sz="1200" dirty="0"/>
                    </a:p>
                  </a:txBody>
                  <a:tcPr marL="45714" marR="45714" marT="22857" marB="22857">
                    <a:solidFill>
                      <a:schemeClr val="bg1"/>
                    </a:solidFill>
                  </a:tcPr>
                </a:tc>
                <a:extLst>
                  <a:ext uri="{0D108BD9-81ED-4DB2-BD59-A6C34878D82A}">
                    <a16:rowId xmlns:a16="http://schemas.microsoft.com/office/drawing/2014/main" val="1947256614"/>
                  </a:ext>
                </a:extLst>
              </a:tr>
            </a:tbl>
          </a:graphicData>
        </a:graphic>
      </p:graphicFrame>
      <p:sp>
        <p:nvSpPr>
          <p:cNvPr id="14" name="Title 6">
            <a:extLst>
              <a:ext uri="{FF2B5EF4-FFF2-40B4-BE49-F238E27FC236}">
                <a16:creationId xmlns:a16="http://schemas.microsoft.com/office/drawing/2014/main" id="{FFB57EC0-0BAB-49EC-0B7B-D9BD74933676}"/>
              </a:ext>
            </a:extLst>
          </p:cNvPr>
          <p:cNvSpPr txBox="1">
            <a:spLocks/>
          </p:cNvSpPr>
          <p:nvPr/>
        </p:nvSpPr>
        <p:spPr>
          <a:xfrm>
            <a:off x="759853" y="3390762"/>
            <a:ext cx="2355355" cy="555687"/>
          </a:xfrm>
          <a:prstGeom prst="rect">
            <a:avLst/>
          </a:prstGeom>
          <a:noFill/>
        </p:spPr>
        <p:txBody>
          <a:bodyPr vert="horz" lIns="0" tIns="0" rIns="0" bIns="0" rtlCol="0" anchor="b">
            <a:noAutofit/>
          </a:bodyPr>
          <a:lstStyle>
            <a:lvl1pPr algn="l" defTabSz="1828800" rtl="0" eaLnBrk="1" latinLnBrk="0" hangingPunct="1">
              <a:lnSpc>
                <a:spcPct val="95000"/>
              </a:lnSpc>
              <a:spcBef>
                <a:spcPct val="0"/>
              </a:spcBef>
              <a:buNone/>
              <a:defRPr lang="en-US" sz="4800" b="1" i="0" kern="1200" baseline="0" dirty="0">
                <a:solidFill>
                  <a:schemeClr val="tx1"/>
                </a:solidFill>
                <a:latin typeface="+mn-lt"/>
                <a:ea typeface="+mn-ea"/>
                <a:cs typeface="+mj-cs"/>
              </a:defRPr>
            </a:lvl1pPr>
          </a:lstStyle>
          <a:p>
            <a:pPr marL="0" marR="0" lvl="0" indent="0" algn="l" defTabSz="914217" rtl="0" eaLnBrk="1" fontAlgn="auto" latinLnBrk="0" hangingPunct="1">
              <a:lnSpc>
                <a:spcPct val="95000"/>
              </a:lnSpc>
              <a:spcBef>
                <a:spcPct val="0"/>
              </a:spcBef>
              <a:spcAft>
                <a:spcPts val="0"/>
              </a:spcAft>
              <a:buClrTx/>
              <a:buSzTx/>
              <a:buFontTx/>
              <a:buNone/>
              <a:tabLst/>
              <a:defRPr/>
            </a:pPr>
            <a:r>
              <a:rPr kumimoji="0" lang="en-US" sz="2000" b="1" i="1" u="none" strike="noStrike" kern="1200" cap="none" spc="0" normalizeH="0" baseline="0" noProof="0" dirty="0">
                <a:ln>
                  <a:noFill/>
                </a:ln>
                <a:solidFill>
                  <a:srgbClr val="C00000"/>
                </a:solidFill>
                <a:effectLst/>
                <a:uLnTx/>
                <a:uFillTx/>
                <a:latin typeface="Georgia"/>
                <a:ea typeface="+mn-ea"/>
                <a:cs typeface="+mj-cs"/>
              </a:rPr>
              <a:t>Business Value + </a:t>
            </a:r>
          </a:p>
          <a:p>
            <a:pPr marL="0" marR="0" lvl="0" indent="0" algn="l" defTabSz="914217" rtl="0" eaLnBrk="1" fontAlgn="auto" latinLnBrk="0" hangingPunct="1">
              <a:lnSpc>
                <a:spcPct val="95000"/>
              </a:lnSpc>
              <a:spcBef>
                <a:spcPct val="0"/>
              </a:spcBef>
              <a:spcAft>
                <a:spcPts val="0"/>
              </a:spcAft>
              <a:buClrTx/>
              <a:buSzTx/>
              <a:buFontTx/>
              <a:buNone/>
              <a:tabLst/>
              <a:defRPr/>
            </a:pPr>
            <a:r>
              <a:rPr kumimoji="0" lang="en-US" sz="2000" b="1" i="1" u="none" strike="noStrike" kern="1200" cap="none" spc="0" normalizeH="0" baseline="0" noProof="0" dirty="0">
                <a:ln>
                  <a:noFill/>
                </a:ln>
                <a:solidFill>
                  <a:srgbClr val="C00000"/>
                </a:solidFill>
                <a:effectLst/>
                <a:uLnTx/>
                <a:uFillTx/>
                <a:latin typeface="Georgia"/>
                <a:ea typeface="+mn-ea"/>
                <a:cs typeface="+mj-cs"/>
              </a:rPr>
              <a:t>Impact:</a:t>
            </a:r>
            <a:endParaRPr kumimoji="0" lang="en-BE" sz="2000" b="1" i="1" u="none" strike="noStrike" kern="1200" cap="none" spc="0" normalizeH="0" baseline="0" noProof="0" dirty="0">
              <a:ln>
                <a:noFill/>
              </a:ln>
              <a:solidFill>
                <a:srgbClr val="C00000"/>
              </a:solidFill>
              <a:effectLst/>
              <a:uLnTx/>
              <a:uFillTx/>
              <a:latin typeface="Georgia"/>
              <a:ea typeface="+mn-ea"/>
              <a:cs typeface="+mj-cs"/>
            </a:endParaRPr>
          </a:p>
        </p:txBody>
      </p:sp>
    </p:spTree>
    <p:extLst>
      <p:ext uri="{BB962C8B-B14F-4D97-AF65-F5344CB8AC3E}">
        <p14:creationId xmlns:p14="http://schemas.microsoft.com/office/powerpoint/2010/main" val="4157824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racle AI">
  <a:themeElements>
    <a:clrScheme name="OracleAI-1-5">
      <a:dk1>
        <a:srgbClr val="000000"/>
      </a:dk1>
      <a:lt1>
        <a:srgbClr val="FCFBFA"/>
      </a:lt1>
      <a:dk2>
        <a:srgbClr val="053241"/>
      </a:dk2>
      <a:lt2>
        <a:srgbClr val="F4EFE1"/>
      </a:lt2>
      <a:accent1>
        <a:srgbClr val="8D4F2E"/>
      </a:accent1>
      <a:accent2>
        <a:srgbClr val="DEB068"/>
      </a:accent2>
      <a:accent3>
        <a:srgbClr val="D9ABB6"/>
      </a:accent3>
      <a:accent4>
        <a:srgbClr val="FE6954"/>
      </a:accent4>
      <a:accent5>
        <a:srgbClr val="796087"/>
      </a:accent5>
      <a:accent6>
        <a:srgbClr val="89B2B0"/>
      </a:accent6>
      <a:hlink>
        <a:srgbClr val="00688C"/>
      </a:hlink>
      <a:folHlink>
        <a:srgbClr val="00688C"/>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cean">
      <a:srgbClr val="2C5967"/>
    </a:custClr>
    <a:custClr name="Surf">
      <a:srgbClr val="41817E"/>
    </a:custClr>
    <a:custClr name="Sand">
      <a:srgbClr val="E5DBBE"/>
    </a:custClr>
    <a:custClr name="Pebble">
      <a:srgbClr val="8B8580"/>
    </a:custClr>
    <a:custClr name="Granite">
      <a:srgbClr val="67605B"/>
    </a:custClr>
    <a:custClr name="Oracle Red">
      <a:srgbClr val="C74634"/>
    </a:custClr>
    <a:custClr name="Highlight/hyperlink dark theme">
      <a:srgbClr val="F0CC71"/>
    </a:custClr>
    <a:custClr name="Highlight/numbered list light theme">
      <a:srgbClr val="AE562C"/>
    </a:custClr>
    <a:custClr name="Hyperlink light theme (default)">
      <a:srgbClr val="00688C"/>
    </a:custClr>
    <a:custClr name="Numbered list dark theme">
      <a:srgbClr val="759C6C"/>
    </a:custClr>
    <a:custClr name="Brand: Neutral 30">
      <a:srgbClr val="F1EFED"/>
    </a:custClr>
    <a:custClr name="Developer: Pebble 30">
      <a:srgbClr val="E7F0FD"/>
    </a:custClr>
    <a:custClr name="Database: Slate 30">
      <a:srgbClr val="E7F2F2"/>
    </a:custClr>
    <a:custClr name="Cloud Platform: Pine 30">
      <a:srgbClr val="E0F5E7"/>
    </a:custClr>
    <a:custClr name="Finance / Operations: Teal 30">
      <a:srgbClr val="E8F1F0"/>
    </a:custClr>
    <a:custClr name="NetSuite: Ocean 30">
      <a:srgbClr val="E7F2F5"/>
    </a:custClr>
    <a:custClr name="GBU: Lilac 30">
      <a:srgbClr val="EBEFFE"/>
    </a:custClr>
    <a:custClr name="CX/Marketing: Plum 30">
      <a:srgbClr val="F5ECFB"/>
    </a:custClr>
    <a:custClr name="HCM/HR: Rose 30">
      <a:srgbClr val="FBECEF"/>
    </a:custClr>
    <a:custClr name="SCM: Sienna 30">
      <a:srgbClr val="FCEDD9"/>
    </a:custClr>
    <a:custClr name="Brand: Neutral 70">
      <a:srgbClr val="AEA8A2"/>
    </a:custClr>
    <a:custClr name="Developer: Pebble 70">
      <a:srgbClr val="A2AAB6"/>
    </a:custClr>
    <a:custClr name="Database: Slate 70">
      <a:srgbClr val="99ADAE"/>
    </a:custClr>
    <a:custClr name="Cloud Platform: Pine 70">
      <a:srgbClr val="86B596"/>
    </a:custClr>
    <a:custClr name="Finance / Operations: Teal 70">
      <a:srgbClr val="89B2B0"/>
    </a:custClr>
    <a:custClr name="NetSuite: Ocean 70">
      <a:srgbClr val="81B2C3"/>
    </a:custClr>
    <a:custClr name="GBU: Lilac 70">
      <a:srgbClr val="A0A9C5"/>
    </a:custClr>
    <a:custClr name="CX/Marketing: Plum 70">
      <a:srgbClr val="B7A1C4"/>
    </a:custClr>
    <a:custClr name="HCM/HR: Rose 70">
      <a:srgbClr val="CE9BA7"/>
    </a:custClr>
    <a:custClr name="SCM: Sienna 70">
      <a:srgbClr val="D39F5D"/>
    </a:custClr>
    <a:custClr name="Brand: Neutral 140">
      <a:srgbClr val="514C47"/>
    </a:custClr>
    <a:custClr name="Developer: Pebble 140">
      <a:srgbClr val="494D53"/>
    </a:custClr>
    <a:custClr name="Database: Slate 140">
      <a:srgbClr val="464F4F"/>
    </a:custClr>
    <a:custClr name="Cloud Platform: Pine 140">
      <a:srgbClr val="33553C"/>
    </a:custClr>
    <a:custClr name="Finance / Operations: Teal 140">
      <a:srgbClr val="315357"/>
    </a:custClr>
    <a:custClr name="NetSuite: Ocean 140">
      <a:srgbClr val="2C5266"/>
    </a:custClr>
    <a:custClr name="GBU: Lilac 140">
      <a:srgbClr val="464C68"/>
    </a:custClr>
    <a:custClr name="CX/Marketing: Plum 140">
      <a:srgbClr val="594564"/>
    </a:custClr>
    <a:custClr name="HCM/HR: Rose 140">
      <a:srgbClr val="6C3F49"/>
    </a:custClr>
    <a:custClr name="SCM: Sienna 140">
      <a:srgbClr val="713F25"/>
    </a:custClr>
    <a:custClr name="Brand: Neutral 170">
      <a:srgbClr val="312D2A"/>
    </a:custClr>
    <a:custClr name="Developer: Pebble 170">
      <a:srgbClr val="2B2E32"/>
    </a:custClr>
    <a:custClr name="Database: Slate 170">
      <a:srgbClr val="2A2F2F"/>
    </a:custClr>
    <a:custClr name="Cloud Platform: Pine 170">
      <a:srgbClr val="1E3224"/>
    </a:custClr>
    <a:custClr name="Finance / Operations: Teal 170">
      <a:srgbClr val="1E3133"/>
    </a:custClr>
    <a:custClr name="NetSuite: Ocean 170">
      <a:srgbClr val="1A2F3F"/>
    </a:custClr>
    <a:custClr name="GBU: Lilac 170">
      <a:srgbClr val="2A2D3F"/>
    </a:custClr>
    <a:custClr name="CX/Marketing: Plum 170">
      <a:srgbClr val="36293C"/>
    </a:custClr>
    <a:custClr name="HCM/HR: Rose 170">
      <a:srgbClr val="41242B"/>
    </a:custClr>
    <a:custClr name="SCM: Sienna 170">
      <a:srgbClr val="442616"/>
    </a:custClr>
  </a:custClrLst>
  <a:extLst>
    <a:ext uri="{05A4C25C-085E-4340-85A3-A5531E510DB2}">
      <thm15:themeFamily xmlns:thm15="http://schemas.microsoft.com/office/thememl/2012/main" name="OracleAI-PPT-v1.7" id="{FB0BC629-54AF-294A-B502-6C8BCFD3D4F7}" vid="{C02EEFDC-BBC4-4049-A05E-1FED7F921F61}"/>
    </a:ext>
  </a:extLst>
</a:theme>
</file>

<file path=ppt/theme/theme3.xml><?xml version="1.0" encoding="utf-8"?>
<a:theme xmlns:a="http://schemas.openxmlformats.org/drawingml/2006/main" name="3_Parent Master Pillars">
  <a:themeElements>
    <a:clrScheme name="Oracle Rose 10.21.1">
      <a:dk1>
        <a:srgbClr val="312D2A"/>
      </a:dk1>
      <a:lt1>
        <a:srgbClr val="FCFBFA"/>
      </a:lt1>
      <a:dk2>
        <a:srgbClr val="312D2A"/>
      </a:dk2>
      <a:lt2>
        <a:srgbClr val="FCFBFA"/>
      </a:lt2>
      <a:accent1>
        <a:srgbClr val="FAF2F4"/>
      </a:accent1>
      <a:accent2>
        <a:srgbClr val="F6DAE1"/>
      </a:accent2>
      <a:accent3>
        <a:srgbClr val="D9ABB6"/>
      </a:accent3>
      <a:accent4>
        <a:srgbClr val="C28897"/>
      </a:accent4>
      <a:accent5>
        <a:srgbClr val="925865"/>
      </a:accent5>
      <a:accent6>
        <a:srgbClr val="6C3F49"/>
      </a:accent6>
      <a:hlink>
        <a:srgbClr val="2C5967"/>
      </a:hlink>
      <a:folHlink>
        <a:srgbClr val="2C5967"/>
      </a:folHlink>
    </a:clrScheme>
    <a:fontScheme name="Oracle Pillars">
      <a:majorFont>
        <a:latin typeface="Georgia"/>
        <a:ea typeface=""/>
        <a:cs typeface=""/>
      </a:majorFont>
      <a:minorFont>
        <a:latin typeface="Oracle Sans Tab"/>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Ocean">
      <a:srgbClr val="2C5967"/>
    </a:custClr>
    <a:custClr name="Surf">
      <a:srgbClr val="41817E"/>
    </a:custClr>
    <a:custClr name="Sand">
      <a:srgbClr val="E5DBBE"/>
    </a:custClr>
    <a:custClr name="Pebble">
      <a:srgbClr val="8B8580"/>
    </a:custClr>
    <a:custClr name="Granite">
      <a:srgbClr val="67605B"/>
    </a:custClr>
    <a:custClr name="Position 6">
      <a:srgbClr val="FFFFFF"/>
    </a:custClr>
    <a:custClr name="Highlight/hyperlink dark theme">
      <a:srgbClr val="F0CC71"/>
    </a:custClr>
    <a:custClr name="Highlight/numbered list light theme">
      <a:srgbClr val="AE562C"/>
    </a:custClr>
    <a:custClr name="Hyperlink light theme (default)">
      <a:srgbClr val="00688C"/>
    </a:custClr>
    <a:custClr name="Numbered list dark theme">
      <a:srgbClr val="759C6C"/>
    </a:custClr>
    <a:custClr name="Brand: Neutral 30">
      <a:srgbClr val="F1EFED"/>
    </a:custClr>
    <a:custClr name="Developer: Pebble 30">
      <a:srgbClr val="E7F0FD"/>
    </a:custClr>
    <a:custClr name="Database: Slate 30">
      <a:srgbClr val="E7F2F2"/>
    </a:custClr>
    <a:custClr name="Cloud Platform: Pine 30">
      <a:srgbClr val="E0F5E7"/>
    </a:custClr>
    <a:custClr name="Finance / Operations: Teal 30">
      <a:srgbClr val="E8F1F0"/>
    </a:custClr>
    <a:custClr name="NetSuite: Ocean 30">
      <a:srgbClr val="E7F2F5"/>
    </a:custClr>
    <a:custClr name="GBU: Lilac 30">
      <a:srgbClr val="EBEFFE"/>
    </a:custClr>
    <a:custClr name="CX/Marketing: Plum 30">
      <a:srgbClr val="F5ECFB"/>
    </a:custClr>
    <a:custClr name="HCM/HR: Rose 30">
      <a:srgbClr val="FBECEF"/>
    </a:custClr>
    <a:custClr name="SCM: Sienna 30">
      <a:srgbClr val="FCEDD9"/>
    </a:custClr>
    <a:custClr name="Brand: Neutral 70">
      <a:srgbClr val="AEA8A2"/>
    </a:custClr>
    <a:custClr name="Developer: Pebble 70">
      <a:srgbClr val="A2AAB6"/>
    </a:custClr>
    <a:custClr name="Database: Slate 70">
      <a:srgbClr val="99ADAE"/>
    </a:custClr>
    <a:custClr name="Cloud Platform: Pine 70">
      <a:srgbClr val="86B596"/>
    </a:custClr>
    <a:custClr name="Finance / Operations: Teal 70">
      <a:srgbClr val="89B2B0"/>
    </a:custClr>
    <a:custClr name="NetSuite: Ocean 70">
      <a:srgbClr val="81B2C3"/>
    </a:custClr>
    <a:custClr name="GBU: Lilac 70">
      <a:srgbClr val="A0A9C5"/>
    </a:custClr>
    <a:custClr name="CX/Marketing: Plum 70">
      <a:srgbClr val="B7A1C4"/>
    </a:custClr>
    <a:custClr name="HCM/HR: Rose 70">
      <a:srgbClr val="CE9BA7"/>
    </a:custClr>
    <a:custClr name="SCM: Sienna 70">
      <a:srgbClr val="D39F5D"/>
    </a:custClr>
    <a:custClr name="Brand: Neutral 140">
      <a:srgbClr val="514C47"/>
    </a:custClr>
    <a:custClr name="Developer: Pebble 140">
      <a:srgbClr val="494D53"/>
    </a:custClr>
    <a:custClr name="Database: Slate 140">
      <a:srgbClr val="464F4F"/>
    </a:custClr>
    <a:custClr name="Cloud Platform: Pine 140">
      <a:srgbClr val="33553C"/>
    </a:custClr>
    <a:custClr name="Finance / Operations: Teal 140">
      <a:srgbClr val="315357"/>
    </a:custClr>
    <a:custClr name="NetSuite: Ocean 140">
      <a:srgbClr val="2C5266"/>
    </a:custClr>
    <a:custClr name="GBU: Lilac 140">
      <a:srgbClr val="464C68"/>
    </a:custClr>
    <a:custClr name="CX/Marketing: Plum 140">
      <a:srgbClr val="594564"/>
    </a:custClr>
    <a:custClr name="HCM/HR: Rose 140">
      <a:srgbClr val="6C3F49"/>
    </a:custClr>
    <a:custClr name="SCM: Sienna 140">
      <a:srgbClr val="713F25"/>
    </a:custClr>
    <a:custClr name="Brand: Neutral 170">
      <a:srgbClr val="312D2A"/>
    </a:custClr>
    <a:custClr name="Developer: Pebble 170">
      <a:srgbClr val="2B2E32"/>
    </a:custClr>
    <a:custClr name="Database: Slate 170">
      <a:srgbClr val="2A2F2F"/>
    </a:custClr>
    <a:custClr name="Cloud Platform: Pine 170">
      <a:srgbClr val="1E3224"/>
    </a:custClr>
    <a:custClr name="Finance / Operations: Teal 170">
      <a:srgbClr val="1E3133"/>
    </a:custClr>
    <a:custClr name="NetSuite: Ocean 170">
      <a:srgbClr val="1A2F3F"/>
    </a:custClr>
    <a:custClr name="GBU: Lilac 170">
      <a:srgbClr val="2A2D3F"/>
    </a:custClr>
    <a:custClr name="CX/Marketing: Plum 170">
      <a:srgbClr val="36293C"/>
    </a:custClr>
    <a:custClr name="HCM/HR: Rose 170">
      <a:srgbClr val="41242B"/>
    </a:custClr>
    <a:custClr name="SCM: Sienna 170">
      <a:srgbClr val="442616"/>
    </a:custClr>
  </a:custClrLst>
  <a:extLst>
    <a:ext uri="{05A4C25C-085E-4340-85A3-A5531E510DB2}">
      <thm15:themeFamily xmlns:thm15="http://schemas.microsoft.com/office/thememl/2012/main" name="HCM_HR_PillarPPT_Rose_2022.potx" id="{A6732917-FE6E-440B-BDA4-AEF6A47F94B8}" vid="{4092A01F-752F-4804-BF58-65756BC8058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25c952f-1947-4719-99e7-7bc5a76060a8}" enabled="1" method="Standard" siteId="{4e2c6054-71cb-48f1-bd6c-3a9705aca71b}" contentBits="3" removed="0"/>
</clbl:labelList>
</file>

<file path=docProps/app.xml><?xml version="1.0" encoding="utf-8"?>
<Properties xmlns="http://schemas.openxmlformats.org/officeDocument/2006/extended-properties" xmlns:vt="http://schemas.openxmlformats.org/officeDocument/2006/docPropsVTypes">
  <TotalTime>0</TotalTime>
  <Words>965</Words>
  <Application>Microsoft Macintosh PowerPoint</Application>
  <PresentationFormat>Widescreen</PresentationFormat>
  <Paragraphs>205</Paragraphs>
  <Slides>5</Slides>
  <Notes>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5</vt:i4>
      </vt:variant>
    </vt:vector>
  </HeadingPairs>
  <TitlesOfParts>
    <vt:vector size="20" baseType="lpstr">
      <vt:lpstr>Aptos</vt:lpstr>
      <vt:lpstr>Aptos Display</vt:lpstr>
      <vt:lpstr>Arial</vt:lpstr>
      <vt:lpstr>Calibri</vt:lpstr>
      <vt:lpstr>Georgia</vt:lpstr>
      <vt:lpstr>Oracle Sans</vt:lpstr>
      <vt:lpstr>Oracle Sans Extra Bold</vt:lpstr>
      <vt:lpstr>Oracle Sans Light</vt:lpstr>
      <vt:lpstr>Oracle Sans Semi Bold</vt:lpstr>
      <vt:lpstr>Oracle Sans Tab</vt:lpstr>
      <vt:lpstr>Oracle Sans Tab Light</vt:lpstr>
      <vt:lpstr>System Font Regular</vt:lpstr>
      <vt:lpstr>Office Theme</vt:lpstr>
      <vt:lpstr>1_Oracle AI</vt:lpstr>
      <vt:lpstr>3_Parent Master Pillars</vt:lpstr>
      <vt:lpstr>PowerPoint Presentation</vt:lpstr>
      <vt:lpstr>Oracle AI is designed to be simple and safe for business</vt:lpstr>
      <vt:lpstr>PowerPoint Presentation</vt:lpstr>
      <vt:lpstr>Benefits Plan Advisor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Shane Stockings</dc:creator>
  <cp:lastModifiedBy>Shane Stockings</cp:lastModifiedBy>
  <cp:revision>1</cp:revision>
  <dcterms:created xsi:type="dcterms:W3CDTF">2026-07-22T19:17:35Z</dcterms:created>
  <dcterms:modified xsi:type="dcterms:W3CDTF">2026-07-22T19:18:11Z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 Theme:10\1_Oracle AI:5\3_Parent Master Pillars:7</vt:lpwstr>
  </property>
  <property fmtid="{D5CDD505-2E9C-101B-9397-08002B2CF9AE}" pid="3" name="ClassificationContentMarkingFooterText">
    <vt:lpwstr>Confidential - Oracle Restricted \Employees Only</vt:lpwstr>
  </property>
  <property fmtid="{D5CDD505-2E9C-101B-9397-08002B2CF9AE}" pid="4" name="ClassificationContentMarkingHeaderLocations">
    <vt:lpwstr>Office Theme:9\1_Oracle AI:7\3_Parent Master Pillars:6</vt:lpwstr>
  </property>
  <property fmtid="{D5CDD505-2E9C-101B-9397-08002B2CF9AE}" pid="5" name="ClassificationContentMarkingHeaderText">
    <vt:lpwstr>Confidential - Oracle Restricted \Employees Only</vt:lpwstr>
  </property>
</Properties>
</file>